
<file path=[Content_Types].xml><?xml version="1.0" encoding="utf-8"?>
<Types xmlns="http://schemas.openxmlformats.org/package/2006/content-types">
  <Default Extension="jpeg" ContentType="image/jpeg"/>
  <Default Extension="m4a" ContentType="audio/mp4"/>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tags/tag1.xml" ContentType="application/vnd.openxmlformats-officedocument.presentationml.tags+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ags/tag2.xml" ContentType="application/vnd.openxmlformats-officedocument.presentationml.tags+xml"/>
  <Override PartName="/ppt/theme/themeOverride10.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1"/>
  </p:sldMasterIdLst>
  <p:notesMasterIdLst>
    <p:notesMasterId r:id="rId16"/>
  </p:notesMasterIdLst>
  <p:sldIdLst>
    <p:sldId id="256" r:id="rId2"/>
    <p:sldId id="275" r:id="rId3"/>
    <p:sldId id="257" r:id="rId4"/>
    <p:sldId id="277" r:id="rId5"/>
    <p:sldId id="259" r:id="rId6"/>
    <p:sldId id="268" r:id="rId7"/>
    <p:sldId id="276" r:id="rId8"/>
    <p:sldId id="270" r:id="rId9"/>
    <p:sldId id="272" r:id="rId10"/>
    <p:sldId id="273" r:id="rId11"/>
    <p:sldId id="274" r:id="rId12"/>
    <p:sldId id="260" r:id="rId13"/>
    <p:sldId id="278" r:id="rId14"/>
    <p:sldId id="265" r:id="rId1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790E57-7865-48E6-9A3E-6B7434A2F337}" v="781" dt="2022-12-20T21:24:06.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09" autoAdjust="0"/>
  </p:normalViewPr>
  <p:slideViewPr>
    <p:cSldViewPr snapToGrid="0">
      <p:cViewPr varScale="1">
        <p:scale>
          <a:sx n="113" d="100"/>
          <a:sy n="113" d="100"/>
        </p:scale>
        <p:origin x="474" y="96"/>
      </p:cViewPr>
      <p:guideLst/>
    </p:cSldViewPr>
  </p:slideViewPr>
  <p:notesTextViewPr>
    <p:cViewPr>
      <p:scale>
        <a:sx n="3" d="2"/>
        <a:sy n="3" d="2"/>
      </p:scale>
      <p:origin x="0" y="-201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 userId="78a84c73-f82a-4350-bcdb-9d3ec95123ac" providerId="ADAL" clId="{8A790E57-7865-48E6-9A3E-6B7434A2F337}"/>
    <pc:docChg chg="undo custSel addSld delSld modSld sldOrd">
      <pc:chgData name="Alberto" userId="78a84c73-f82a-4350-bcdb-9d3ec95123ac" providerId="ADAL" clId="{8A790E57-7865-48E6-9A3E-6B7434A2F337}" dt="2022-12-20T21:24:06.700" v="10462"/>
      <pc:docMkLst>
        <pc:docMk/>
      </pc:docMkLst>
      <pc:sldChg chg="addSp delSp modSp mod modTransition delAnim modAnim modNotesTx">
        <pc:chgData name="Alberto" userId="78a84c73-f82a-4350-bcdb-9d3ec95123ac" providerId="ADAL" clId="{8A790E57-7865-48E6-9A3E-6B7434A2F337}" dt="2022-12-20T19:30:11.393" v="7587"/>
        <pc:sldMkLst>
          <pc:docMk/>
          <pc:sldMk cId="3412840449" sldId="256"/>
        </pc:sldMkLst>
        <pc:spChg chg="mod">
          <ac:chgData name="Alberto" userId="78a84c73-f82a-4350-bcdb-9d3ec95123ac" providerId="ADAL" clId="{8A790E57-7865-48E6-9A3E-6B7434A2F337}" dt="2022-12-20T18:39:37.395" v="3761" actId="113"/>
          <ac:spMkLst>
            <pc:docMk/>
            <pc:sldMk cId="3412840449" sldId="256"/>
            <ac:spMk id="2" creationId="{5CAA1625-D513-8F85-F65A-09D452C83F81}"/>
          </ac:spMkLst>
        </pc:spChg>
        <pc:spChg chg="mod">
          <ac:chgData name="Alberto" userId="78a84c73-f82a-4350-bcdb-9d3ec95123ac" providerId="ADAL" clId="{8A790E57-7865-48E6-9A3E-6B7434A2F337}" dt="2022-12-20T18:32:24.256" v="3736" actId="20577"/>
          <ac:spMkLst>
            <pc:docMk/>
            <pc:sldMk cId="3412840449" sldId="256"/>
            <ac:spMk id="3" creationId="{1F7AB768-07B1-6A8B-A1A2-DF9150FC6B17}"/>
          </ac:spMkLst>
        </pc:spChg>
        <pc:picChg chg="add mod">
          <ac:chgData name="Alberto" userId="78a84c73-f82a-4350-bcdb-9d3ec95123ac" providerId="ADAL" clId="{8A790E57-7865-48E6-9A3E-6B7434A2F337}" dt="2022-12-20T18:33:04.830" v="3738" actId="1076"/>
          <ac:picMkLst>
            <pc:docMk/>
            <pc:sldMk cId="3412840449" sldId="256"/>
            <ac:picMk id="5" creationId="{1103A0B7-6ADC-9A9D-99B9-4C5D49D2D0E1}"/>
          </ac:picMkLst>
        </pc:picChg>
        <pc:picChg chg="add del mod">
          <ac:chgData name="Alberto" userId="78a84c73-f82a-4350-bcdb-9d3ec95123ac" providerId="ADAL" clId="{8A790E57-7865-48E6-9A3E-6B7434A2F337}" dt="2022-12-20T18:33:08.301" v="3739" actId="478"/>
          <ac:picMkLst>
            <pc:docMk/>
            <pc:sldMk cId="3412840449" sldId="256"/>
            <ac:picMk id="6" creationId="{B675F81E-A8A1-B2AA-9139-7822FA26F477}"/>
          </ac:picMkLst>
        </pc:picChg>
        <pc:picChg chg="add mod">
          <ac:chgData name="Alberto" userId="78a84c73-f82a-4350-bcdb-9d3ec95123ac" providerId="ADAL" clId="{8A790E57-7865-48E6-9A3E-6B7434A2F337}" dt="2022-12-20T18:33:17.741" v="3741" actId="1076"/>
          <ac:picMkLst>
            <pc:docMk/>
            <pc:sldMk cId="3412840449" sldId="256"/>
            <ac:picMk id="7" creationId="{99DD5106-778B-1E2B-AF81-945F8AED102A}"/>
          </ac:picMkLst>
        </pc:picChg>
        <pc:picChg chg="add del mod">
          <ac:chgData name="Alberto" userId="78a84c73-f82a-4350-bcdb-9d3ec95123ac" providerId="ADAL" clId="{8A790E57-7865-48E6-9A3E-6B7434A2F337}" dt="2022-12-20T19:29:59.579" v="7586"/>
          <ac:picMkLst>
            <pc:docMk/>
            <pc:sldMk cId="3412840449" sldId="256"/>
            <ac:picMk id="14" creationId="{35CE0BA5-DDC0-59DD-B8C2-DBB38F3275C9}"/>
          </ac:picMkLst>
        </pc:picChg>
        <pc:picChg chg="add del mod">
          <ac:chgData name="Alberto" userId="78a84c73-f82a-4350-bcdb-9d3ec95123ac" providerId="ADAL" clId="{8A790E57-7865-48E6-9A3E-6B7434A2F337}" dt="2022-12-20T19:30:11.393" v="7587"/>
          <ac:picMkLst>
            <pc:docMk/>
            <pc:sldMk cId="3412840449" sldId="256"/>
            <ac:picMk id="27" creationId="{DCEAADF4-96E4-CE12-CEDE-63251CB9D4C4}"/>
          </ac:picMkLst>
        </pc:picChg>
        <pc:picChg chg="add mod">
          <ac:chgData name="Alberto" userId="78a84c73-f82a-4350-bcdb-9d3ec95123ac" providerId="ADAL" clId="{8A790E57-7865-48E6-9A3E-6B7434A2F337}" dt="2022-12-20T19:30:11.393" v="7587"/>
          <ac:picMkLst>
            <pc:docMk/>
            <pc:sldMk cId="3412840449" sldId="256"/>
            <ac:picMk id="28" creationId="{44BFD4A5-61CA-F441-5AB7-E09494D00376}"/>
          </ac:picMkLst>
        </pc:picChg>
      </pc:sldChg>
      <pc:sldChg chg="addSp delSp modSp mod modTransition setBg modAnim modNotesTx">
        <pc:chgData name="Alberto" userId="78a84c73-f82a-4350-bcdb-9d3ec95123ac" providerId="ADAL" clId="{8A790E57-7865-48E6-9A3E-6B7434A2F337}" dt="2022-12-20T19:44:58.426" v="7638"/>
        <pc:sldMkLst>
          <pc:docMk/>
          <pc:sldMk cId="24076923" sldId="257"/>
        </pc:sldMkLst>
        <pc:spChg chg="mod">
          <ac:chgData name="Alberto" userId="78a84c73-f82a-4350-bcdb-9d3ec95123ac" providerId="ADAL" clId="{8A790E57-7865-48E6-9A3E-6B7434A2F337}" dt="2022-12-20T18:20:41.082" v="3026" actId="1076"/>
          <ac:spMkLst>
            <pc:docMk/>
            <pc:sldMk cId="24076923" sldId="257"/>
            <ac:spMk id="3" creationId="{A7009DDA-4BD4-8FC5-0F1D-DEC86D3161ED}"/>
          </ac:spMkLst>
        </pc:spChg>
        <pc:spChg chg="add del mod">
          <ac:chgData name="Alberto" userId="78a84c73-f82a-4350-bcdb-9d3ec95123ac" providerId="ADAL" clId="{8A790E57-7865-48E6-9A3E-6B7434A2F337}" dt="2022-12-20T17:14:00.165" v="282" actId="478"/>
          <ac:spMkLst>
            <pc:docMk/>
            <pc:sldMk cId="24076923" sldId="257"/>
            <ac:spMk id="4" creationId="{1753EEA4-A948-AEA1-7AF0-929563B850C0}"/>
          </ac:spMkLst>
        </pc:spChg>
        <pc:spChg chg="add mod">
          <ac:chgData name="Alberto" userId="78a84c73-f82a-4350-bcdb-9d3ec95123ac" providerId="ADAL" clId="{8A790E57-7865-48E6-9A3E-6B7434A2F337}" dt="2022-12-20T18:20:46.937" v="3027" actId="113"/>
          <ac:spMkLst>
            <pc:docMk/>
            <pc:sldMk cId="24076923" sldId="257"/>
            <ac:spMk id="5" creationId="{1BEBA9B3-700B-D55C-4627-F89ED7AF00B6}"/>
          </ac:spMkLst>
        </pc:spChg>
        <pc:spChg chg="add mod">
          <ac:chgData name="Alberto" userId="78a84c73-f82a-4350-bcdb-9d3ec95123ac" providerId="ADAL" clId="{8A790E57-7865-48E6-9A3E-6B7434A2F337}" dt="2022-12-20T18:38:18.289" v="3760" actId="113"/>
          <ac:spMkLst>
            <pc:docMk/>
            <pc:sldMk cId="24076923" sldId="257"/>
            <ac:spMk id="6" creationId="{35AE13C2-5ABB-B8F7-EC66-3EC1061F176F}"/>
          </ac:spMkLst>
        </pc:spChg>
        <pc:spChg chg="add del mod">
          <ac:chgData name="Alberto" userId="78a84c73-f82a-4350-bcdb-9d3ec95123ac" providerId="ADAL" clId="{8A790E57-7865-48E6-9A3E-6B7434A2F337}" dt="2022-12-20T17:21:51.784" v="763"/>
          <ac:spMkLst>
            <pc:docMk/>
            <pc:sldMk cId="24076923" sldId="257"/>
            <ac:spMk id="7" creationId="{776882F1-BFE6-759B-413B-507E3598D948}"/>
          </ac:spMkLst>
        </pc:spChg>
        <pc:spChg chg="add mod">
          <ac:chgData name="Alberto" userId="78a84c73-f82a-4350-bcdb-9d3ec95123ac" providerId="ADAL" clId="{8A790E57-7865-48E6-9A3E-6B7434A2F337}" dt="2022-12-20T18:20:41.082" v="3026" actId="1076"/>
          <ac:spMkLst>
            <pc:docMk/>
            <pc:sldMk cId="24076923" sldId="257"/>
            <ac:spMk id="8" creationId="{16C053B5-0C84-4FC4-EA29-9BDEADDE5E29}"/>
          </ac:spMkLst>
        </pc:spChg>
        <pc:spChg chg="add mod">
          <ac:chgData name="Alberto" userId="78a84c73-f82a-4350-bcdb-9d3ec95123ac" providerId="ADAL" clId="{8A790E57-7865-48E6-9A3E-6B7434A2F337}" dt="2022-12-20T18:17:26.438" v="2804" actId="20577"/>
          <ac:spMkLst>
            <pc:docMk/>
            <pc:sldMk cId="24076923" sldId="257"/>
            <ac:spMk id="15" creationId="{A40E85DA-BF57-61B4-F330-9D21D46C9DA4}"/>
          </ac:spMkLst>
        </pc:spChg>
        <pc:spChg chg="add mod">
          <ac:chgData name="Alberto" userId="78a84c73-f82a-4350-bcdb-9d3ec95123ac" providerId="ADAL" clId="{8A790E57-7865-48E6-9A3E-6B7434A2F337}" dt="2022-12-20T18:20:19.647" v="3022" actId="1076"/>
          <ac:spMkLst>
            <pc:docMk/>
            <pc:sldMk cId="24076923" sldId="257"/>
            <ac:spMk id="18" creationId="{F839D766-D6B0-D151-DC41-0AC8B133EF4E}"/>
          </ac:spMkLst>
        </pc:spChg>
        <pc:spChg chg="add mod">
          <ac:chgData name="Alberto" userId="78a84c73-f82a-4350-bcdb-9d3ec95123ac" providerId="ADAL" clId="{8A790E57-7865-48E6-9A3E-6B7434A2F337}" dt="2022-12-20T18:33:34.927" v="3742"/>
          <ac:spMkLst>
            <pc:docMk/>
            <pc:sldMk cId="24076923" sldId="257"/>
            <ac:spMk id="19" creationId="{926F57F1-CB54-8D78-605F-75C817CB1550}"/>
          </ac:spMkLst>
        </pc:spChg>
        <pc:picChg chg="add del mod">
          <ac:chgData name="Alberto" userId="78a84c73-f82a-4350-bcdb-9d3ec95123ac" providerId="ADAL" clId="{8A790E57-7865-48E6-9A3E-6B7434A2F337}" dt="2022-12-20T18:09:51.535" v="2517" actId="478"/>
          <ac:picMkLst>
            <pc:docMk/>
            <pc:sldMk cId="24076923" sldId="257"/>
            <ac:picMk id="10" creationId="{81BCBDEC-6C34-11A2-26D4-659692DF25F9}"/>
          </ac:picMkLst>
        </pc:picChg>
        <pc:picChg chg="add mod">
          <ac:chgData name="Alberto" userId="78a84c73-f82a-4350-bcdb-9d3ec95123ac" providerId="ADAL" clId="{8A790E57-7865-48E6-9A3E-6B7434A2F337}" dt="2022-12-20T18:16:05.445" v="2637" actId="1076"/>
          <ac:picMkLst>
            <pc:docMk/>
            <pc:sldMk cId="24076923" sldId="257"/>
            <ac:picMk id="17" creationId="{E990C57F-BBC1-CEE7-B9F4-931D73C9DE5E}"/>
          </ac:picMkLst>
        </pc:picChg>
        <pc:picChg chg="add mod">
          <ac:chgData name="Alberto" userId="78a84c73-f82a-4350-bcdb-9d3ec95123ac" providerId="ADAL" clId="{8A790E57-7865-48E6-9A3E-6B7434A2F337}" dt="2022-12-20T18:33:34.927" v="3742"/>
          <ac:picMkLst>
            <pc:docMk/>
            <pc:sldMk cId="24076923" sldId="257"/>
            <ac:picMk id="20" creationId="{1AE31DC5-9017-7CD9-5F74-1695E581381F}"/>
          </ac:picMkLst>
        </pc:picChg>
        <pc:picChg chg="add del mod">
          <ac:chgData name="Alberto" userId="78a84c73-f82a-4350-bcdb-9d3ec95123ac" providerId="ADAL" clId="{8A790E57-7865-48E6-9A3E-6B7434A2F337}" dt="2022-12-20T19:23:26.068" v="7556"/>
          <ac:picMkLst>
            <pc:docMk/>
            <pc:sldMk cId="24076923" sldId="257"/>
            <ac:picMk id="23" creationId="{6D7EA78C-6F09-E345-7768-FD9AA0493769}"/>
          </ac:picMkLst>
        </pc:picChg>
        <pc:picChg chg="add del mod">
          <ac:chgData name="Alberto" userId="78a84c73-f82a-4350-bcdb-9d3ec95123ac" providerId="ADAL" clId="{8A790E57-7865-48E6-9A3E-6B7434A2F337}" dt="2022-12-20T19:23:42.259" v="7557"/>
          <ac:picMkLst>
            <pc:docMk/>
            <pc:sldMk cId="24076923" sldId="257"/>
            <ac:picMk id="26" creationId="{59B74760-7E28-64B2-F83C-F2063FD6E089}"/>
          </ac:picMkLst>
        </pc:picChg>
        <pc:picChg chg="add del mod">
          <ac:chgData name="Alberto" userId="78a84c73-f82a-4350-bcdb-9d3ec95123ac" providerId="ADAL" clId="{8A790E57-7865-48E6-9A3E-6B7434A2F337}" dt="2022-12-20T19:23:45.522" v="7559"/>
          <ac:picMkLst>
            <pc:docMk/>
            <pc:sldMk cId="24076923" sldId="257"/>
            <ac:picMk id="27" creationId="{F38A23C1-C3A5-2EAA-8F64-C720425A37D5}"/>
          </ac:picMkLst>
        </pc:picChg>
        <pc:picChg chg="add del mod ord">
          <ac:chgData name="Alberto" userId="78a84c73-f82a-4350-bcdb-9d3ec95123ac" providerId="ADAL" clId="{8A790E57-7865-48E6-9A3E-6B7434A2F337}" dt="2022-12-20T19:24:20.815" v="7560"/>
          <ac:picMkLst>
            <pc:docMk/>
            <pc:sldMk cId="24076923" sldId="257"/>
            <ac:picMk id="30" creationId="{D52C1E65-47B6-9BA9-CCF6-C9D160852315}"/>
          </ac:picMkLst>
        </pc:picChg>
        <pc:picChg chg="add del mod">
          <ac:chgData name="Alberto" userId="78a84c73-f82a-4350-bcdb-9d3ec95123ac" providerId="ADAL" clId="{8A790E57-7865-48E6-9A3E-6B7434A2F337}" dt="2022-12-20T19:24:22.606" v="7562"/>
          <ac:picMkLst>
            <pc:docMk/>
            <pc:sldMk cId="24076923" sldId="257"/>
            <ac:picMk id="31" creationId="{EA5A9FC0-8DB1-8E2C-F045-8D6B57A3AD6C}"/>
          </ac:picMkLst>
        </pc:picChg>
        <pc:picChg chg="add del mod ord">
          <ac:chgData name="Alberto" userId="78a84c73-f82a-4350-bcdb-9d3ec95123ac" providerId="ADAL" clId="{8A790E57-7865-48E6-9A3E-6B7434A2F337}" dt="2022-12-20T19:25:09.273" v="7563"/>
          <ac:picMkLst>
            <pc:docMk/>
            <pc:sldMk cId="24076923" sldId="257"/>
            <ac:picMk id="34" creationId="{E7970282-1747-58B9-7987-046F82A120CD}"/>
          </ac:picMkLst>
        </pc:picChg>
        <pc:picChg chg="add del mod">
          <ac:chgData name="Alberto" userId="78a84c73-f82a-4350-bcdb-9d3ec95123ac" providerId="ADAL" clId="{8A790E57-7865-48E6-9A3E-6B7434A2F337}" dt="2022-12-20T19:25:12.156" v="7565"/>
          <ac:picMkLst>
            <pc:docMk/>
            <pc:sldMk cId="24076923" sldId="257"/>
            <ac:picMk id="35" creationId="{C8F0CB41-8EA0-74DE-DBB3-83625CEFF5C2}"/>
          </ac:picMkLst>
        </pc:picChg>
        <pc:picChg chg="add del mod ord">
          <ac:chgData name="Alberto" userId="78a84c73-f82a-4350-bcdb-9d3ec95123ac" providerId="ADAL" clId="{8A790E57-7865-48E6-9A3E-6B7434A2F337}" dt="2022-12-20T19:25:51.960" v="7566"/>
          <ac:picMkLst>
            <pc:docMk/>
            <pc:sldMk cId="24076923" sldId="257"/>
            <ac:picMk id="38" creationId="{26938D62-32AD-66F6-63F2-608744439724}"/>
          </ac:picMkLst>
        </pc:picChg>
        <pc:picChg chg="add del mod">
          <ac:chgData name="Alberto" userId="78a84c73-f82a-4350-bcdb-9d3ec95123ac" providerId="ADAL" clId="{8A790E57-7865-48E6-9A3E-6B7434A2F337}" dt="2022-12-20T19:25:55.228" v="7568"/>
          <ac:picMkLst>
            <pc:docMk/>
            <pc:sldMk cId="24076923" sldId="257"/>
            <ac:picMk id="39" creationId="{81555372-A9E3-0E28-52B7-4CB3DAA7E46B}"/>
          </ac:picMkLst>
        </pc:picChg>
        <pc:picChg chg="add del mod ord">
          <ac:chgData name="Alberto" userId="78a84c73-f82a-4350-bcdb-9d3ec95123ac" providerId="ADAL" clId="{8A790E57-7865-48E6-9A3E-6B7434A2F337}" dt="2022-12-20T19:26:37.217" v="7569"/>
          <ac:picMkLst>
            <pc:docMk/>
            <pc:sldMk cId="24076923" sldId="257"/>
            <ac:picMk id="42" creationId="{60EE6AA5-FB0C-E2ED-2E75-1020279904F7}"/>
          </ac:picMkLst>
        </pc:picChg>
        <pc:picChg chg="add del mod">
          <ac:chgData name="Alberto" userId="78a84c73-f82a-4350-bcdb-9d3ec95123ac" providerId="ADAL" clId="{8A790E57-7865-48E6-9A3E-6B7434A2F337}" dt="2022-12-20T19:27:19.918" v="7571"/>
          <ac:picMkLst>
            <pc:docMk/>
            <pc:sldMk cId="24076923" sldId="257"/>
            <ac:picMk id="43" creationId="{10DD8DA2-FE1F-E3EF-3161-F5750B53C88E}"/>
          </ac:picMkLst>
        </pc:picChg>
        <pc:picChg chg="add del mod ord">
          <ac:chgData name="Alberto" userId="78a84c73-f82a-4350-bcdb-9d3ec95123ac" providerId="ADAL" clId="{8A790E57-7865-48E6-9A3E-6B7434A2F337}" dt="2022-12-20T19:27:29.756" v="7572"/>
          <ac:picMkLst>
            <pc:docMk/>
            <pc:sldMk cId="24076923" sldId="257"/>
            <ac:picMk id="47" creationId="{57EB2D16-D890-8B24-4C39-1A40EDC740AC}"/>
          </ac:picMkLst>
        </pc:picChg>
        <pc:picChg chg="add del mod">
          <ac:chgData name="Alberto" userId="78a84c73-f82a-4350-bcdb-9d3ec95123ac" providerId="ADAL" clId="{8A790E57-7865-48E6-9A3E-6B7434A2F337}" dt="2022-12-20T19:27:33.091" v="7574"/>
          <ac:picMkLst>
            <pc:docMk/>
            <pc:sldMk cId="24076923" sldId="257"/>
            <ac:picMk id="48" creationId="{37B2F8EB-C790-7324-5474-69DF822E3E92}"/>
          </ac:picMkLst>
        </pc:picChg>
        <pc:picChg chg="add del mod ord">
          <ac:chgData name="Alberto" userId="78a84c73-f82a-4350-bcdb-9d3ec95123ac" providerId="ADAL" clId="{8A790E57-7865-48E6-9A3E-6B7434A2F337}" dt="2022-12-20T19:27:58.696" v="7575"/>
          <ac:picMkLst>
            <pc:docMk/>
            <pc:sldMk cId="24076923" sldId="257"/>
            <ac:picMk id="51" creationId="{33A69968-3C5F-1634-01FA-00722C79C7C2}"/>
          </ac:picMkLst>
        </pc:picChg>
        <pc:picChg chg="add del mod">
          <ac:chgData name="Alberto" userId="78a84c73-f82a-4350-bcdb-9d3ec95123ac" providerId="ADAL" clId="{8A790E57-7865-48E6-9A3E-6B7434A2F337}" dt="2022-12-20T19:28:00.025" v="7577"/>
          <ac:picMkLst>
            <pc:docMk/>
            <pc:sldMk cId="24076923" sldId="257"/>
            <ac:picMk id="52" creationId="{F07D3C36-766C-32D8-8FF6-11033A564B7A}"/>
          </ac:picMkLst>
        </pc:picChg>
        <pc:picChg chg="add del mod ord">
          <ac:chgData name="Alberto" userId="78a84c73-f82a-4350-bcdb-9d3ec95123ac" providerId="ADAL" clId="{8A790E57-7865-48E6-9A3E-6B7434A2F337}" dt="2022-12-20T19:28:12.206" v="7578"/>
          <ac:picMkLst>
            <pc:docMk/>
            <pc:sldMk cId="24076923" sldId="257"/>
            <ac:picMk id="55" creationId="{B58989E6-C29C-A631-A460-6108F15F7EF8}"/>
          </ac:picMkLst>
        </pc:picChg>
        <pc:picChg chg="add del mod">
          <ac:chgData name="Alberto" userId="78a84c73-f82a-4350-bcdb-9d3ec95123ac" providerId="ADAL" clId="{8A790E57-7865-48E6-9A3E-6B7434A2F337}" dt="2022-12-20T19:28:19.215" v="7580"/>
          <ac:picMkLst>
            <pc:docMk/>
            <pc:sldMk cId="24076923" sldId="257"/>
            <ac:picMk id="56" creationId="{0A112C67-CF59-D8C5-C6A5-DF391745B9A7}"/>
          </ac:picMkLst>
        </pc:picChg>
        <pc:picChg chg="add del mod ord">
          <ac:chgData name="Alberto" userId="78a84c73-f82a-4350-bcdb-9d3ec95123ac" providerId="ADAL" clId="{8A790E57-7865-48E6-9A3E-6B7434A2F337}" dt="2022-12-20T19:28:35.044" v="7581"/>
          <ac:picMkLst>
            <pc:docMk/>
            <pc:sldMk cId="24076923" sldId="257"/>
            <ac:picMk id="62" creationId="{187AE56C-F9E6-162B-6A92-20D514977D25}"/>
          </ac:picMkLst>
        </pc:picChg>
        <pc:picChg chg="add del mod">
          <ac:chgData name="Alberto" userId="78a84c73-f82a-4350-bcdb-9d3ec95123ac" providerId="ADAL" clId="{8A790E57-7865-48E6-9A3E-6B7434A2F337}" dt="2022-12-20T19:28:36.577" v="7583"/>
          <ac:picMkLst>
            <pc:docMk/>
            <pc:sldMk cId="24076923" sldId="257"/>
            <ac:picMk id="63" creationId="{85C1BA99-0F7F-18DB-7D84-7E4DF44EE28C}"/>
          </ac:picMkLst>
        </pc:picChg>
        <pc:picChg chg="add del mod ord">
          <ac:chgData name="Alberto" userId="78a84c73-f82a-4350-bcdb-9d3ec95123ac" providerId="ADAL" clId="{8A790E57-7865-48E6-9A3E-6B7434A2F337}" dt="2022-12-20T19:29:21.369" v="7584"/>
          <ac:picMkLst>
            <pc:docMk/>
            <pc:sldMk cId="24076923" sldId="257"/>
            <ac:picMk id="66" creationId="{F8A2A6D1-FC4D-AA70-F3DC-D2AA7493FA36}"/>
          </ac:picMkLst>
        </pc:picChg>
        <pc:picChg chg="add del mod">
          <ac:chgData name="Alberto" userId="78a84c73-f82a-4350-bcdb-9d3ec95123ac" providerId="ADAL" clId="{8A790E57-7865-48E6-9A3E-6B7434A2F337}" dt="2022-12-20T19:30:26.580" v="7589"/>
          <ac:picMkLst>
            <pc:docMk/>
            <pc:sldMk cId="24076923" sldId="257"/>
            <ac:picMk id="67" creationId="{B5FAD383-7B68-D1D2-B336-503A2F0CF0A6}"/>
          </ac:picMkLst>
        </pc:picChg>
        <pc:picChg chg="add del mod ord">
          <ac:chgData name="Alberto" userId="78a84c73-f82a-4350-bcdb-9d3ec95123ac" providerId="ADAL" clId="{8A790E57-7865-48E6-9A3E-6B7434A2F337}" dt="2022-12-20T19:31:07.586" v="7590"/>
          <ac:picMkLst>
            <pc:docMk/>
            <pc:sldMk cId="24076923" sldId="257"/>
            <ac:picMk id="72" creationId="{0D054BCB-915D-6013-C6CB-DC1410997D76}"/>
          </ac:picMkLst>
        </pc:picChg>
        <pc:picChg chg="add del mod">
          <ac:chgData name="Alberto" userId="78a84c73-f82a-4350-bcdb-9d3ec95123ac" providerId="ADAL" clId="{8A790E57-7865-48E6-9A3E-6B7434A2F337}" dt="2022-12-20T19:31:41.487" v="7592"/>
          <ac:picMkLst>
            <pc:docMk/>
            <pc:sldMk cId="24076923" sldId="257"/>
            <ac:picMk id="73" creationId="{98D46E27-965B-9470-721A-2BF3177EFF93}"/>
          </ac:picMkLst>
        </pc:picChg>
        <pc:picChg chg="add del mod ord">
          <ac:chgData name="Alberto" userId="78a84c73-f82a-4350-bcdb-9d3ec95123ac" providerId="ADAL" clId="{8A790E57-7865-48E6-9A3E-6B7434A2F337}" dt="2022-12-20T19:32:25.910" v="7593"/>
          <ac:picMkLst>
            <pc:docMk/>
            <pc:sldMk cId="24076923" sldId="257"/>
            <ac:picMk id="77" creationId="{DFADFF36-800D-A745-80F0-7B5AB0FEDB73}"/>
          </ac:picMkLst>
        </pc:picChg>
        <pc:picChg chg="add del mod">
          <ac:chgData name="Alberto" userId="78a84c73-f82a-4350-bcdb-9d3ec95123ac" providerId="ADAL" clId="{8A790E57-7865-48E6-9A3E-6B7434A2F337}" dt="2022-12-20T19:44:12.569" v="7637"/>
          <ac:picMkLst>
            <pc:docMk/>
            <pc:sldMk cId="24076923" sldId="257"/>
            <ac:picMk id="78" creationId="{59FC75FF-A5CD-CCEF-DD7A-0AA7810E0A5D}"/>
          </ac:picMkLst>
        </pc:picChg>
        <pc:picChg chg="add del mod ord">
          <ac:chgData name="Alberto" userId="78a84c73-f82a-4350-bcdb-9d3ec95123ac" providerId="ADAL" clId="{8A790E57-7865-48E6-9A3E-6B7434A2F337}" dt="2022-12-20T19:44:58.426" v="7638"/>
          <ac:picMkLst>
            <pc:docMk/>
            <pc:sldMk cId="24076923" sldId="257"/>
            <ac:picMk id="85" creationId="{CA771B90-365B-36D5-4A7D-EB7A4683C39F}"/>
          </ac:picMkLst>
        </pc:picChg>
        <pc:picChg chg="add mod">
          <ac:chgData name="Alberto" userId="78a84c73-f82a-4350-bcdb-9d3ec95123ac" providerId="ADAL" clId="{8A790E57-7865-48E6-9A3E-6B7434A2F337}" dt="2022-12-20T19:44:58.426" v="7638"/>
          <ac:picMkLst>
            <pc:docMk/>
            <pc:sldMk cId="24076923" sldId="257"/>
            <ac:picMk id="86" creationId="{F2E82AF9-A46F-4113-5D6C-4EDAA9A287BA}"/>
          </ac:picMkLst>
        </pc:picChg>
        <pc:cxnChg chg="add del">
          <ac:chgData name="Alberto" userId="78a84c73-f82a-4350-bcdb-9d3ec95123ac" providerId="ADAL" clId="{8A790E57-7865-48E6-9A3E-6B7434A2F337}" dt="2022-12-20T17:28:32.494" v="922" actId="478"/>
          <ac:cxnSpMkLst>
            <pc:docMk/>
            <pc:sldMk cId="24076923" sldId="257"/>
            <ac:cxnSpMk id="12" creationId="{2183A452-7B78-ABF8-BC6A-6318D7594AE5}"/>
          </ac:cxnSpMkLst>
        </pc:cxnChg>
        <pc:cxnChg chg="add del mod">
          <ac:chgData name="Alberto" userId="78a84c73-f82a-4350-bcdb-9d3ec95123ac" providerId="ADAL" clId="{8A790E57-7865-48E6-9A3E-6B7434A2F337}" dt="2022-12-20T18:09:53.086" v="2518" actId="478"/>
          <ac:cxnSpMkLst>
            <pc:docMk/>
            <pc:sldMk cId="24076923" sldId="257"/>
            <ac:cxnSpMk id="14" creationId="{179A09AE-58F0-A275-D28C-BB236AF3D693}"/>
          </ac:cxnSpMkLst>
        </pc:cxnChg>
      </pc:sldChg>
      <pc:sldChg chg="modSp del setBg">
        <pc:chgData name="Alberto" userId="78a84c73-f82a-4350-bcdb-9d3ec95123ac" providerId="ADAL" clId="{8A790E57-7865-48E6-9A3E-6B7434A2F337}" dt="2022-12-20T17:29:34.355" v="949" actId="47"/>
        <pc:sldMkLst>
          <pc:docMk/>
          <pc:sldMk cId="2122675986" sldId="258"/>
        </pc:sldMkLst>
        <pc:spChg chg="mod">
          <ac:chgData name="Alberto" userId="78a84c73-f82a-4350-bcdb-9d3ec95123ac" providerId="ADAL" clId="{8A790E57-7865-48E6-9A3E-6B7434A2F337}" dt="2022-12-20T12:30:31.894" v="181"/>
          <ac:spMkLst>
            <pc:docMk/>
            <pc:sldMk cId="2122675986" sldId="258"/>
            <ac:spMk id="2" creationId="{D7EC4B98-B302-BE3E-5EC9-7DB7D91BB304}"/>
          </ac:spMkLst>
        </pc:spChg>
        <pc:spChg chg="mod">
          <ac:chgData name="Alberto" userId="78a84c73-f82a-4350-bcdb-9d3ec95123ac" providerId="ADAL" clId="{8A790E57-7865-48E6-9A3E-6B7434A2F337}" dt="2022-12-20T12:30:31.894" v="181"/>
          <ac:spMkLst>
            <pc:docMk/>
            <pc:sldMk cId="2122675986" sldId="258"/>
            <ac:spMk id="3" creationId="{502A1F4F-656C-08DD-A0BE-34B72FBED0FC}"/>
          </ac:spMkLst>
        </pc:spChg>
      </pc:sldChg>
      <pc:sldChg chg="addSp delSp modSp mod setBg modAnim modNotesTx">
        <pc:chgData name="Alberto" userId="78a84c73-f82a-4350-bcdb-9d3ec95123ac" providerId="ADAL" clId="{8A790E57-7865-48E6-9A3E-6B7434A2F337}" dt="2022-12-20T19:33:34.979" v="7594"/>
        <pc:sldMkLst>
          <pc:docMk/>
          <pc:sldMk cId="2775761785" sldId="259"/>
        </pc:sldMkLst>
        <pc:spChg chg="mod">
          <ac:chgData name="Alberto" userId="78a84c73-f82a-4350-bcdb-9d3ec95123ac" providerId="ADAL" clId="{8A790E57-7865-48E6-9A3E-6B7434A2F337}" dt="2022-12-20T12:30:36.773" v="182"/>
          <ac:spMkLst>
            <pc:docMk/>
            <pc:sldMk cId="2775761785" sldId="259"/>
            <ac:spMk id="2" creationId="{96F04252-B4AE-86F6-F81D-628C9E7ED178}"/>
          </ac:spMkLst>
        </pc:spChg>
        <pc:spChg chg="del">
          <ac:chgData name="Alberto" userId="78a84c73-f82a-4350-bcdb-9d3ec95123ac" providerId="ADAL" clId="{8A790E57-7865-48E6-9A3E-6B7434A2F337}" dt="2022-12-20T12:23:04.352" v="0" actId="478"/>
          <ac:spMkLst>
            <pc:docMk/>
            <pc:sldMk cId="2775761785" sldId="259"/>
            <ac:spMk id="3" creationId="{3905F84D-9396-2E16-CC19-49E62E436EAF}"/>
          </ac:spMkLst>
        </pc:spChg>
        <pc:spChg chg="add mod">
          <ac:chgData name="Alberto" userId="78a84c73-f82a-4350-bcdb-9d3ec95123ac" providerId="ADAL" clId="{8A790E57-7865-48E6-9A3E-6B7434A2F337}" dt="2022-12-20T12:26:55.474" v="64" actId="1036"/>
          <ac:spMkLst>
            <pc:docMk/>
            <pc:sldMk cId="2775761785" sldId="259"/>
            <ac:spMk id="6" creationId="{66B4FC09-87B6-4281-C7EF-21FD4A397B3A}"/>
          </ac:spMkLst>
        </pc:spChg>
        <pc:spChg chg="add mod">
          <ac:chgData name="Alberto" userId="78a84c73-f82a-4350-bcdb-9d3ec95123ac" providerId="ADAL" clId="{8A790E57-7865-48E6-9A3E-6B7434A2F337}" dt="2022-12-20T17:35:08.917" v="1057" actId="14100"/>
          <ac:spMkLst>
            <pc:docMk/>
            <pc:sldMk cId="2775761785" sldId="259"/>
            <ac:spMk id="42" creationId="{D01D066A-3BB4-5FE0-09F6-1221802FCFCE}"/>
          </ac:spMkLst>
        </pc:spChg>
        <pc:spChg chg="add mod">
          <ac:chgData name="Alberto" userId="78a84c73-f82a-4350-bcdb-9d3ec95123ac" providerId="ADAL" clId="{8A790E57-7865-48E6-9A3E-6B7434A2F337}" dt="2022-12-20T18:33:40.878" v="3743"/>
          <ac:spMkLst>
            <pc:docMk/>
            <pc:sldMk cId="2775761785" sldId="259"/>
            <ac:spMk id="43" creationId="{F945435E-F735-0766-BC84-A1A9D239096B}"/>
          </ac:spMkLst>
        </pc:spChg>
        <pc:grpChg chg="add mod">
          <ac:chgData name="Alberto" userId="78a84c73-f82a-4350-bcdb-9d3ec95123ac" providerId="ADAL" clId="{8A790E57-7865-48E6-9A3E-6B7434A2F337}" dt="2022-12-20T18:35:52.109" v="3752" actId="164"/>
          <ac:grpSpMkLst>
            <pc:docMk/>
            <pc:sldMk cId="2775761785" sldId="259"/>
            <ac:grpSpMk id="46" creationId="{390AA60E-8C0D-293F-E3E6-670619498860}"/>
          </ac:grpSpMkLst>
        </pc:grpChg>
        <pc:grpChg chg="add mod">
          <ac:chgData name="Alberto" userId="78a84c73-f82a-4350-bcdb-9d3ec95123ac" providerId="ADAL" clId="{8A790E57-7865-48E6-9A3E-6B7434A2F337}" dt="2022-12-20T18:36:05.411" v="3753" actId="164"/>
          <ac:grpSpMkLst>
            <pc:docMk/>
            <pc:sldMk cId="2775761785" sldId="259"/>
            <ac:grpSpMk id="47" creationId="{6BD96010-C858-DE71-848B-A30694F844DC}"/>
          </ac:grpSpMkLst>
        </pc:grpChg>
        <pc:picChg chg="add mod">
          <ac:chgData name="Alberto" userId="78a84c73-f82a-4350-bcdb-9d3ec95123ac" providerId="ADAL" clId="{8A790E57-7865-48E6-9A3E-6B7434A2F337}" dt="2022-12-20T12:26:39.573" v="58" actId="14100"/>
          <ac:picMkLst>
            <pc:docMk/>
            <pc:sldMk cId="2775761785" sldId="259"/>
            <ac:picMk id="5" creationId="{7237E4E4-9BCF-555E-7CD3-41C477EBB71C}"/>
          </ac:picMkLst>
        </pc:picChg>
        <pc:picChg chg="add del mod">
          <ac:chgData name="Alberto" userId="78a84c73-f82a-4350-bcdb-9d3ec95123ac" providerId="ADAL" clId="{8A790E57-7865-48E6-9A3E-6B7434A2F337}" dt="2022-12-20T12:25:25.051" v="49" actId="478"/>
          <ac:picMkLst>
            <pc:docMk/>
            <pc:sldMk cId="2775761785" sldId="259"/>
            <ac:picMk id="8" creationId="{2CB48C6F-E278-2DDF-52AC-FE2BA4B64DEC}"/>
          </ac:picMkLst>
        </pc:picChg>
        <pc:picChg chg="add mod">
          <ac:chgData name="Alberto" userId="78a84c73-f82a-4350-bcdb-9d3ec95123ac" providerId="ADAL" clId="{8A790E57-7865-48E6-9A3E-6B7434A2F337}" dt="2022-12-20T17:34:06.712" v="1015" actId="1076"/>
          <ac:picMkLst>
            <pc:docMk/>
            <pc:sldMk cId="2775761785" sldId="259"/>
            <ac:picMk id="10" creationId="{0EF8A43B-7F42-1C70-1998-431B59294DFD}"/>
          </ac:picMkLst>
        </pc:picChg>
        <pc:picChg chg="add mod">
          <ac:chgData name="Alberto" userId="78a84c73-f82a-4350-bcdb-9d3ec95123ac" providerId="ADAL" clId="{8A790E57-7865-48E6-9A3E-6B7434A2F337}" dt="2022-12-20T12:35:29.476" v="222" actId="1076"/>
          <ac:picMkLst>
            <pc:docMk/>
            <pc:sldMk cId="2775761785" sldId="259"/>
            <ac:picMk id="12" creationId="{FC7F7754-92F8-1018-2E17-403AE26FD469}"/>
          </ac:picMkLst>
        </pc:picChg>
        <pc:picChg chg="add mod">
          <ac:chgData name="Alberto" userId="78a84c73-f82a-4350-bcdb-9d3ec95123ac" providerId="ADAL" clId="{8A790E57-7865-48E6-9A3E-6B7434A2F337}" dt="2022-12-20T18:33:40.878" v="3743"/>
          <ac:picMkLst>
            <pc:docMk/>
            <pc:sldMk cId="2775761785" sldId="259"/>
            <ac:picMk id="44" creationId="{79280FB7-1747-0B95-AEE3-C0FF55D257EF}"/>
          </ac:picMkLst>
        </pc:picChg>
        <pc:picChg chg="add mod">
          <ac:chgData name="Alberto" userId="78a84c73-f82a-4350-bcdb-9d3ec95123ac" providerId="ADAL" clId="{8A790E57-7865-48E6-9A3E-6B7434A2F337}" dt="2022-12-20T19:33:34.979" v="7594"/>
          <ac:picMkLst>
            <pc:docMk/>
            <pc:sldMk cId="2775761785" sldId="259"/>
            <ac:picMk id="57" creationId="{267C0C8C-5A83-EEB2-91B8-A4EC67E63259}"/>
          </ac:picMkLst>
        </pc:picChg>
        <pc:cxnChg chg="add mod">
          <ac:chgData name="Alberto" userId="78a84c73-f82a-4350-bcdb-9d3ec95123ac" providerId="ADAL" clId="{8A790E57-7865-48E6-9A3E-6B7434A2F337}" dt="2022-12-20T18:37:32.233" v="3759" actId="1582"/>
          <ac:cxnSpMkLst>
            <pc:docMk/>
            <pc:sldMk cId="2775761785" sldId="259"/>
            <ac:cxnSpMk id="14" creationId="{DBA04AA9-77A6-FB76-F069-F0687A250EE6}"/>
          </ac:cxnSpMkLst>
        </pc:cxnChg>
        <pc:cxnChg chg="add mod">
          <ac:chgData name="Alberto" userId="78a84c73-f82a-4350-bcdb-9d3ec95123ac" providerId="ADAL" clId="{8A790E57-7865-48E6-9A3E-6B7434A2F337}" dt="2022-12-20T18:37:32.233" v="3759" actId="1582"/>
          <ac:cxnSpMkLst>
            <pc:docMk/>
            <pc:sldMk cId="2775761785" sldId="259"/>
            <ac:cxnSpMk id="16" creationId="{D6D517FF-BCA2-14C8-2389-A8B0A5DC51DA}"/>
          </ac:cxnSpMkLst>
        </pc:cxnChg>
        <pc:cxnChg chg="add mod">
          <ac:chgData name="Alberto" userId="78a84c73-f82a-4350-bcdb-9d3ec95123ac" providerId="ADAL" clId="{8A790E57-7865-48E6-9A3E-6B7434A2F337}" dt="2022-12-20T18:37:32.233" v="3759" actId="1582"/>
          <ac:cxnSpMkLst>
            <pc:docMk/>
            <pc:sldMk cId="2775761785" sldId="259"/>
            <ac:cxnSpMk id="18" creationId="{C41363F3-A528-F42F-920B-5B44A2D79131}"/>
          </ac:cxnSpMkLst>
        </pc:cxnChg>
        <pc:cxnChg chg="add mod">
          <ac:chgData name="Alberto" userId="78a84c73-f82a-4350-bcdb-9d3ec95123ac" providerId="ADAL" clId="{8A790E57-7865-48E6-9A3E-6B7434A2F337}" dt="2022-12-20T18:37:32.233" v="3759" actId="1582"/>
          <ac:cxnSpMkLst>
            <pc:docMk/>
            <pc:sldMk cId="2775761785" sldId="259"/>
            <ac:cxnSpMk id="20" creationId="{BF705E84-F20D-ACEC-E883-8E251C1B61D5}"/>
          </ac:cxnSpMkLst>
        </pc:cxnChg>
        <pc:cxnChg chg="add mod">
          <ac:chgData name="Alberto" userId="78a84c73-f82a-4350-bcdb-9d3ec95123ac" providerId="ADAL" clId="{8A790E57-7865-48E6-9A3E-6B7434A2F337}" dt="2022-12-20T18:37:23.831" v="3758" actId="1582"/>
          <ac:cxnSpMkLst>
            <pc:docMk/>
            <pc:sldMk cId="2775761785" sldId="259"/>
            <ac:cxnSpMk id="22" creationId="{297F32A4-F0C5-D9E1-8949-D777F86559A4}"/>
          </ac:cxnSpMkLst>
        </pc:cxnChg>
        <pc:cxnChg chg="add mod">
          <ac:chgData name="Alberto" userId="78a84c73-f82a-4350-bcdb-9d3ec95123ac" providerId="ADAL" clId="{8A790E57-7865-48E6-9A3E-6B7434A2F337}" dt="2022-12-20T18:37:23.831" v="3758" actId="1582"/>
          <ac:cxnSpMkLst>
            <pc:docMk/>
            <pc:sldMk cId="2775761785" sldId="259"/>
            <ac:cxnSpMk id="23" creationId="{BD57B8BD-41E3-F38D-4B76-C851B8C963E4}"/>
          </ac:cxnSpMkLst>
        </pc:cxnChg>
        <pc:cxnChg chg="add mod">
          <ac:chgData name="Alberto" userId="78a84c73-f82a-4350-bcdb-9d3ec95123ac" providerId="ADAL" clId="{8A790E57-7865-48E6-9A3E-6B7434A2F337}" dt="2022-12-20T18:37:23.831" v="3758" actId="1582"/>
          <ac:cxnSpMkLst>
            <pc:docMk/>
            <pc:sldMk cId="2775761785" sldId="259"/>
            <ac:cxnSpMk id="26" creationId="{C3669FC2-C5DB-3ED6-9B26-816CF20C136A}"/>
          </ac:cxnSpMkLst>
        </pc:cxnChg>
        <pc:cxnChg chg="add mod">
          <ac:chgData name="Alberto" userId="78a84c73-f82a-4350-bcdb-9d3ec95123ac" providerId="ADAL" clId="{8A790E57-7865-48E6-9A3E-6B7434A2F337}" dt="2022-12-20T18:37:23.831" v="3758" actId="1582"/>
          <ac:cxnSpMkLst>
            <pc:docMk/>
            <pc:sldMk cId="2775761785" sldId="259"/>
            <ac:cxnSpMk id="30" creationId="{B856A957-89C4-72D5-F3D2-F6F5AC3943ED}"/>
          </ac:cxnSpMkLst>
        </pc:cxnChg>
        <pc:cxnChg chg="add mod">
          <ac:chgData name="Alberto" userId="78a84c73-f82a-4350-bcdb-9d3ec95123ac" providerId="ADAL" clId="{8A790E57-7865-48E6-9A3E-6B7434A2F337}" dt="2022-12-20T18:37:23.831" v="3758" actId="1582"/>
          <ac:cxnSpMkLst>
            <pc:docMk/>
            <pc:sldMk cId="2775761785" sldId="259"/>
            <ac:cxnSpMk id="33" creationId="{BEFB3BEC-73CE-5449-0201-CD0D7CEDE245}"/>
          </ac:cxnSpMkLst>
        </pc:cxnChg>
        <pc:cxnChg chg="add mod">
          <ac:chgData name="Alberto" userId="78a84c73-f82a-4350-bcdb-9d3ec95123ac" providerId="ADAL" clId="{8A790E57-7865-48E6-9A3E-6B7434A2F337}" dt="2022-12-20T18:37:23.831" v="3758" actId="1582"/>
          <ac:cxnSpMkLst>
            <pc:docMk/>
            <pc:sldMk cId="2775761785" sldId="259"/>
            <ac:cxnSpMk id="35" creationId="{E83CF7C2-4A31-2B83-ED9A-988B519E851E}"/>
          </ac:cxnSpMkLst>
        </pc:cxnChg>
        <pc:cxnChg chg="add mod">
          <ac:chgData name="Alberto" userId="78a84c73-f82a-4350-bcdb-9d3ec95123ac" providerId="ADAL" clId="{8A790E57-7865-48E6-9A3E-6B7434A2F337}" dt="2022-12-20T18:37:23.831" v="3758" actId="1582"/>
          <ac:cxnSpMkLst>
            <pc:docMk/>
            <pc:sldMk cId="2775761785" sldId="259"/>
            <ac:cxnSpMk id="36" creationId="{D5940F1C-F6CE-3FE3-B338-72C2232BCF2B}"/>
          </ac:cxnSpMkLst>
        </pc:cxnChg>
        <pc:cxnChg chg="add mod">
          <ac:chgData name="Alberto" userId="78a84c73-f82a-4350-bcdb-9d3ec95123ac" providerId="ADAL" clId="{8A790E57-7865-48E6-9A3E-6B7434A2F337}" dt="2022-12-20T18:37:23.831" v="3758" actId="1582"/>
          <ac:cxnSpMkLst>
            <pc:docMk/>
            <pc:sldMk cId="2775761785" sldId="259"/>
            <ac:cxnSpMk id="38" creationId="{099F44FE-7CBD-FF21-A5AB-B521300048F3}"/>
          </ac:cxnSpMkLst>
        </pc:cxnChg>
        <pc:cxnChg chg="add mod">
          <ac:chgData name="Alberto" userId="78a84c73-f82a-4350-bcdb-9d3ec95123ac" providerId="ADAL" clId="{8A790E57-7865-48E6-9A3E-6B7434A2F337}" dt="2022-12-20T18:37:23.831" v="3758" actId="1582"/>
          <ac:cxnSpMkLst>
            <pc:docMk/>
            <pc:sldMk cId="2775761785" sldId="259"/>
            <ac:cxnSpMk id="40" creationId="{B47B4F92-DF27-36F5-CD59-1D8492299B11}"/>
          </ac:cxnSpMkLst>
        </pc:cxnChg>
      </pc:sldChg>
      <pc:sldChg chg="addSp delSp modSp mod modTransition setBg modAnim modNotesTx">
        <pc:chgData name="Alberto" userId="78a84c73-f82a-4350-bcdb-9d3ec95123ac" providerId="ADAL" clId="{8A790E57-7865-48E6-9A3E-6B7434A2F337}" dt="2022-12-20T21:22:11.525" v="10455" actId="1076"/>
        <pc:sldMkLst>
          <pc:docMk/>
          <pc:sldMk cId="1044709776" sldId="260"/>
        </pc:sldMkLst>
        <pc:spChg chg="mod">
          <ac:chgData name="Alberto" userId="78a84c73-f82a-4350-bcdb-9d3ec95123ac" providerId="ADAL" clId="{8A790E57-7865-48E6-9A3E-6B7434A2F337}" dt="2022-12-20T12:30:36.773" v="182"/>
          <ac:spMkLst>
            <pc:docMk/>
            <pc:sldMk cId="1044709776" sldId="260"/>
            <ac:spMk id="2" creationId="{76D2E044-0A7A-BA5E-694F-EECC6E93C772}"/>
          </ac:spMkLst>
        </pc:spChg>
        <pc:spChg chg="add mod">
          <ac:chgData name="Alberto" userId="78a84c73-f82a-4350-bcdb-9d3ec95123ac" providerId="ADAL" clId="{8A790E57-7865-48E6-9A3E-6B7434A2F337}" dt="2022-12-20T18:57:09.408" v="5974" actId="20577"/>
          <ac:spMkLst>
            <pc:docMk/>
            <pc:sldMk cId="1044709776" sldId="260"/>
            <ac:spMk id="6" creationId="{891A2006-8DC1-CD23-7ECC-1C9D0873FA5E}"/>
          </ac:spMkLst>
        </pc:spChg>
        <pc:spChg chg="add mod">
          <ac:chgData name="Alberto" userId="78a84c73-f82a-4350-bcdb-9d3ec95123ac" providerId="ADAL" clId="{8A790E57-7865-48E6-9A3E-6B7434A2F337}" dt="2022-12-20T18:57:30.066" v="5999" actId="20577"/>
          <ac:spMkLst>
            <pc:docMk/>
            <pc:sldMk cId="1044709776" sldId="260"/>
            <ac:spMk id="7" creationId="{15C2E183-CE7E-B4A1-033F-DDE2E7C75F70}"/>
          </ac:spMkLst>
        </pc:spChg>
        <pc:spChg chg="add mod">
          <ac:chgData name="Alberto" userId="78a84c73-f82a-4350-bcdb-9d3ec95123ac" providerId="ADAL" clId="{8A790E57-7865-48E6-9A3E-6B7434A2F337}" dt="2022-12-20T17:54:44.944" v="1877" actId="113"/>
          <ac:spMkLst>
            <pc:docMk/>
            <pc:sldMk cId="1044709776" sldId="260"/>
            <ac:spMk id="8" creationId="{65AC9601-37F5-2B31-8A41-4425C88D08C7}"/>
          </ac:spMkLst>
        </pc:spChg>
        <pc:spChg chg="add mod">
          <ac:chgData name="Alberto" userId="78a84c73-f82a-4350-bcdb-9d3ec95123ac" providerId="ADAL" clId="{8A790E57-7865-48E6-9A3E-6B7434A2F337}" dt="2022-12-20T18:33:44.958" v="3745"/>
          <ac:spMkLst>
            <pc:docMk/>
            <pc:sldMk cId="1044709776" sldId="260"/>
            <ac:spMk id="9" creationId="{6B1C370B-3674-3C17-4D6F-BEB3BAB8FFF8}"/>
          </ac:spMkLst>
        </pc:spChg>
        <pc:picChg chg="del">
          <ac:chgData name="Alberto" userId="78a84c73-f82a-4350-bcdb-9d3ec95123ac" providerId="ADAL" clId="{8A790E57-7865-48E6-9A3E-6B7434A2F337}" dt="2022-12-20T21:21:47.004" v="10448" actId="478"/>
          <ac:picMkLst>
            <pc:docMk/>
            <pc:sldMk cId="1044709776" sldId="260"/>
            <ac:picMk id="4" creationId="{8D7D03D0-D448-67C6-9663-8A8AE7BEE1CD}"/>
          </ac:picMkLst>
        </pc:picChg>
        <pc:picChg chg="add del mod">
          <ac:chgData name="Alberto" userId="78a84c73-f82a-4350-bcdb-9d3ec95123ac" providerId="ADAL" clId="{8A790E57-7865-48E6-9A3E-6B7434A2F337}" dt="2022-12-20T18:56:55.968" v="5953" actId="478"/>
          <ac:picMkLst>
            <pc:docMk/>
            <pc:sldMk cId="1044709776" sldId="260"/>
            <ac:picMk id="5" creationId="{541EEB85-4B11-50EE-6EFA-CFEF1CA06CE4}"/>
          </ac:picMkLst>
        </pc:picChg>
        <pc:picChg chg="add mod">
          <ac:chgData name="Alberto" userId="78a84c73-f82a-4350-bcdb-9d3ec95123ac" providerId="ADAL" clId="{8A790E57-7865-48E6-9A3E-6B7434A2F337}" dt="2022-12-20T18:33:44.958" v="3745"/>
          <ac:picMkLst>
            <pc:docMk/>
            <pc:sldMk cId="1044709776" sldId="260"/>
            <ac:picMk id="10" creationId="{56756C12-3A3E-3242-5AF2-A218A46FE0D9}"/>
          </ac:picMkLst>
        </pc:picChg>
        <pc:picChg chg="add mod">
          <ac:chgData name="Alberto" userId="78a84c73-f82a-4350-bcdb-9d3ec95123ac" providerId="ADAL" clId="{8A790E57-7865-48E6-9A3E-6B7434A2F337}" dt="2022-12-20T18:57:13.270" v="5975" actId="1076"/>
          <ac:picMkLst>
            <pc:docMk/>
            <pc:sldMk cId="1044709776" sldId="260"/>
            <ac:picMk id="13" creationId="{CB3E827F-4CBF-2644-DE97-7A776312BD96}"/>
          </ac:picMkLst>
        </pc:picChg>
        <pc:picChg chg="add mod">
          <ac:chgData name="Alberto" userId="78a84c73-f82a-4350-bcdb-9d3ec95123ac" providerId="ADAL" clId="{8A790E57-7865-48E6-9A3E-6B7434A2F337}" dt="2022-12-20T21:22:11.525" v="10455" actId="1076"/>
          <ac:picMkLst>
            <pc:docMk/>
            <pc:sldMk cId="1044709776" sldId="260"/>
            <ac:picMk id="14" creationId="{D7C30092-5B00-271A-2984-1CBF4399637A}"/>
          </ac:picMkLst>
        </pc:picChg>
        <pc:picChg chg="add del mod">
          <ac:chgData name="Alberto" userId="78a84c73-f82a-4350-bcdb-9d3ec95123ac" providerId="ADAL" clId="{8A790E57-7865-48E6-9A3E-6B7434A2F337}" dt="2022-12-20T19:35:56.457" v="7606"/>
          <ac:picMkLst>
            <pc:docMk/>
            <pc:sldMk cId="1044709776" sldId="260"/>
            <ac:picMk id="20" creationId="{232E6A22-E6F6-5C62-B84F-B58A6B45FD97}"/>
          </ac:picMkLst>
        </pc:picChg>
        <pc:picChg chg="add del mod">
          <ac:chgData name="Alberto" userId="78a84c73-f82a-4350-bcdb-9d3ec95123ac" providerId="ADAL" clId="{8A790E57-7865-48E6-9A3E-6B7434A2F337}" dt="2022-12-20T19:36:06.591" v="7607"/>
          <ac:picMkLst>
            <pc:docMk/>
            <pc:sldMk cId="1044709776" sldId="260"/>
            <ac:picMk id="23" creationId="{78A7E9E2-87F8-B89E-9046-0A4151988B54}"/>
          </ac:picMkLst>
        </pc:picChg>
        <pc:picChg chg="add del mod">
          <ac:chgData name="Alberto" userId="78a84c73-f82a-4350-bcdb-9d3ec95123ac" providerId="ADAL" clId="{8A790E57-7865-48E6-9A3E-6B7434A2F337}" dt="2022-12-20T19:36:09.003" v="7609"/>
          <ac:picMkLst>
            <pc:docMk/>
            <pc:sldMk cId="1044709776" sldId="260"/>
            <ac:picMk id="24" creationId="{F721ED6C-DF36-1D98-3ABD-386B8E8460FA}"/>
          </ac:picMkLst>
        </pc:picChg>
        <pc:picChg chg="add del mod ord">
          <ac:chgData name="Alberto" userId="78a84c73-f82a-4350-bcdb-9d3ec95123ac" providerId="ADAL" clId="{8A790E57-7865-48E6-9A3E-6B7434A2F337}" dt="2022-12-20T19:36:38.436" v="7610"/>
          <ac:picMkLst>
            <pc:docMk/>
            <pc:sldMk cId="1044709776" sldId="260"/>
            <ac:picMk id="27" creationId="{978DBFEA-05A6-DEA7-230D-F39B795F1F09}"/>
          </ac:picMkLst>
        </pc:picChg>
        <pc:picChg chg="add del mod">
          <ac:chgData name="Alberto" userId="78a84c73-f82a-4350-bcdb-9d3ec95123ac" providerId="ADAL" clId="{8A790E57-7865-48E6-9A3E-6B7434A2F337}" dt="2022-12-20T19:36:44.806" v="7612"/>
          <ac:picMkLst>
            <pc:docMk/>
            <pc:sldMk cId="1044709776" sldId="260"/>
            <ac:picMk id="28" creationId="{48965BA0-82D1-B07E-250F-01C9BA0EF846}"/>
          </ac:picMkLst>
        </pc:picChg>
        <pc:picChg chg="add del mod ord">
          <ac:chgData name="Alberto" userId="78a84c73-f82a-4350-bcdb-9d3ec95123ac" providerId="ADAL" clId="{8A790E57-7865-48E6-9A3E-6B7434A2F337}" dt="2022-12-20T19:36:49.934" v="7613"/>
          <ac:picMkLst>
            <pc:docMk/>
            <pc:sldMk cId="1044709776" sldId="260"/>
            <ac:picMk id="31" creationId="{367D9FB4-71D4-B036-84BF-054F74D65F3B}"/>
          </ac:picMkLst>
        </pc:picChg>
        <pc:picChg chg="add del mod">
          <ac:chgData name="Alberto" userId="78a84c73-f82a-4350-bcdb-9d3ec95123ac" providerId="ADAL" clId="{8A790E57-7865-48E6-9A3E-6B7434A2F337}" dt="2022-12-20T19:36:51.586" v="7615"/>
          <ac:picMkLst>
            <pc:docMk/>
            <pc:sldMk cId="1044709776" sldId="260"/>
            <ac:picMk id="32" creationId="{E209D328-ECA2-F1A6-6E4B-3AEBCAB8ED11}"/>
          </ac:picMkLst>
        </pc:picChg>
        <pc:picChg chg="add del mod ord">
          <ac:chgData name="Alberto" userId="78a84c73-f82a-4350-bcdb-9d3ec95123ac" providerId="ADAL" clId="{8A790E57-7865-48E6-9A3E-6B7434A2F337}" dt="2022-12-20T19:37:02.692" v="7616"/>
          <ac:picMkLst>
            <pc:docMk/>
            <pc:sldMk cId="1044709776" sldId="260"/>
            <ac:picMk id="35" creationId="{806E3474-E999-E3AC-0E1D-1EACA4B142C0}"/>
          </ac:picMkLst>
        </pc:picChg>
        <pc:picChg chg="add del mod">
          <ac:chgData name="Alberto" userId="78a84c73-f82a-4350-bcdb-9d3ec95123ac" providerId="ADAL" clId="{8A790E57-7865-48E6-9A3E-6B7434A2F337}" dt="2022-12-20T19:37:04.417" v="7618"/>
          <ac:picMkLst>
            <pc:docMk/>
            <pc:sldMk cId="1044709776" sldId="260"/>
            <ac:picMk id="36" creationId="{C98A7E8A-7136-416A-8557-A29CA17E7620}"/>
          </ac:picMkLst>
        </pc:picChg>
        <pc:picChg chg="add del mod ord">
          <ac:chgData name="Alberto" userId="78a84c73-f82a-4350-bcdb-9d3ec95123ac" providerId="ADAL" clId="{8A790E57-7865-48E6-9A3E-6B7434A2F337}" dt="2022-12-20T19:37:09.640" v="7619"/>
          <ac:picMkLst>
            <pc:docMk/>
            <pc:sldMk cId="1044709776" sldId="260"/>
            <ac:picMk id="39" creationId="{2D394685-C55E-F41A-CA70-42FF1C9973B8}"/>
          </ac:picMkLst>
        </pc:picChg>
        <pc:picChg chg="add del mod">
          <ac:chgData name="Alberto" userId="78a84c73-f82a-4350-bcdb-9d3ec95123ac" providerId="ADAL" clId="{8A790E57-7865-48E6-9A3E-6B7434A2F337}" dt="2022-12-20T19:37:11.164" v="7621"/>
          <ac:picMkLst>
            <pc:docMk/>
            <pc:sldMk cId="1044709776" sldId="260"/>
            <ac:picMk id="40" creationId="{F219D2CD-AE8F-0031-2661-CAC291A57038}"/>
          </ac:picMkLst>
        </pc:picChg>
        <pc:picChg chg="add del mod ord">
          <ac:chgData name="Alberto" userId="78a84c73-f82a-4350-bcdb-9d3ec95123ac" providerId="ADAL" clId="{8A790E57-7865-48E6-9A3E-6B7434A2F337}" dt="2022-12-20T19:37:37.842" v="7622"/>
          <ac:picMkLst>
            <pc:docMk/>
            <pc:sldMk cId="1044709776" sldId="260"/>
            <ac:picMk id="43" creationId="{C726BEB9-ADDC-B74C-5B08-3EA18C908DAC}"/>
          </ac:picMkLst>
        </pc:picChg>
        <pc:picChg chg="add mod">
          <ac:chgData name="Alberto" userId="78a84c73-f82a-4350-bcdb-9d3ec95123ac" providerId="ADAL" clId="{8A790E57-7865-48E6-9A3E-6B7434A2F337}" dt="2022-12-20T19:37:37.842" v="7622"/>
          <ac:picMkLst>
            <pc:docMk/>
            <pc:sldMk cId="1044709776" sldId="260"/>
            <ac:picMk id="44" creationId="{9B2C6984-79E5-D0C2-50D9-6038C849CDD1}"/>
          </ac:picMkLst>
        </pc:picChg>
        <pc:picChg chg="add mod ord">
          <ac:chgData name="Alberto" userId="78a84c73-f82a-4350-bcdb-9d3ec95123ac" providerId="ADAL" clId="{8A790E57-7865-48E6-9A3E-6B7434A2F337}" dt="2022-12-20T21:22:03.366" v="10454" actId="1076"/>
          <ac:picMkLst>
            <pc:docMk/>
            <pc:sldMk cId="1044709776" sldId="260"/>
            <ac:picMk id="70" creationId="{541E8F50-5781-A0B8-3C7B-74E9A2A612A9}"/>
          </ac:picMkLst>
        </pc:picChg>
        <pc:cxnChg chg="add mod">
          <ac:chgData name="Alberto" userId="78a84c73-f82a-4350-bcdb-9d3ec95123ac" providerId="ADAL" clId="{8A790E57-7865-48E6-9A3E-6B7434A2F337}" dt="2022-12-20T21:22:11.525" v="10455" actId="1076"/>
          <ac:cxnSpMkLst>
            <pc:docMk/>
            <pc:sldMk cId="1044709776" sldId="260"/>
            <ac:cxnSpMk id="57" creationId="{1F674DFE-D1D7-010F-8F5D-9ACB26B6DD7E}"/>
          </ac:cxnSpMkLst>
        </pc:cxnChg>
        <pc:cxnChg chg="add mod">
          <ac:chgData name="Alberto" userId="78a84c73-f82a-4350-bcdb-9d3ec95123ac" providerId="ADAL" clId="{8A790E57-7865-48E6-9A3E-6B7434A2F337}" dt="2022-12-20T20:34:29.960" v="9041" actId="1076"/>
          <ac:cxnSpMkLst>
            <pc:docMk/>
            <pc:sldMk cId="1044709776" sldId="260"/>
            <ac:cxnSpMk id="58" creationId="{4A745E19-4472-2516-C1C5-35FABD3009DB}"/>
          </ac:cxnSpMkLst>
        </pc:cxnChg>
      </pc:sldChg>
      <pc:sldChg chg="addSp modSp mod setBg modNotesTx">
        <pc:chgData name="Alberto" userId="78a84c73-f82a-4350-bcdb-9d3ec95123ac" providerId="ADAL" clId="{8A790E57-7865-48E6-9A3E-6B7434A2F337}" dt="2022-12-20T19:39:53.231" v="7630"/>
        <pc:sldMkLst>
          <pc:docMk/>
          <pc:sldMk cId="3296377995" sldId="264"/>
        </pc:sldMkLst>
        <pc:spChg chg="mod">
          <ac:chgData name="Alberto" userId="78a84c73-f82a-4350-bcdb-9d3ec95123ac" providerId="ADAL" clId="{8A790E57-7865-48E6-9A3E-6B7434A2F337}" dt="2022-12-20T12:30:36.773" v="182"/>
          <ac:spMkLst>
            <pc:docMk/>
            <pc:sldMk cId="3296377995" sldId="264"/>
            <ac:spMk id="2" creationId="{76D2E044-0A7A-BA5E-694F-EECC6E93C772}"/>
          </ac:spMkLst>
        </pc:spChg>
        <pc:spChg chg="add mod">
          <ac:chgData name="Alberto" userId="78a84c73-f82a-4350-bcdb-9d3ec95123ac" providerId="ADAL" clId="{8A790E57-7865-48E6-9A3E-6B7434A2F337}" dt="2022-12-20T17:59:41.408" v="2344" actId="1076"/>
          <ac:spMkLst>
            <pc:docMk/>
            <pc:sldMk cId="3296377995" sldId="264"/>
            <ac:spMk id="3" creationId="{8A6B55E6-746E-713A-876D-93D35B0AC22F}"/>
          </ac:spMkLst>
        </pc:spChg>
        <pc:spChg chg="add mod">
          <ac:chgData name="Alberto" userId="78a84c73-f82a-4350-bcdb-9d3ec95123ac" providerId="ADAL" clId="{8A790E57-7865-48E6-9A3E-6B7434A2F337}" dt="2022-12-20T18:33:48.141" v="3747"/>
          <ac:spMkLst>
            <pc:docMk/>
            <pc:sldMk cId="3296377995" sldId="264"/>
            <ac:spMk id="5" creationId="{9B30F080-002F-C657-0A90-B6001A62AE92}"/>
          </ac:spMkLst>
        </pc:spChg>
        <pc:picChg chg="mod">
          <ac:chgData name="Alberto" userId="78a84c73-f82a-4350-bcdb-9d3ec95123ac" providerId="ADAL" clId="{8A790E57-7865-48E6-9A3E-6B7434A2F337}" dt="2022-12-20T12:34:48.543" v="216" actId="1076"/>
          <ac:picMkLst>
            <pc:docMk/>
            <pc:sldMk cId="3296377995" sldId="264"/>
            <ac:picMk id="4" creationId="{641F4765-6AD6-8AEA-64DF-4923300C71BA}"/>
          </ac:picMkLst>
        </pc:picChg>
        <pc:picChg chg="add mod">
          <ac:chgData name="Alberto" userId="78a84c73-f82a-4350-bcdb-9d3ec95123ac" providerId="ADAL" clId="{8A790E57-7865-48E6-9A3E-6B7434A2F337}" dt="2022-12-20T18:33:48.141" v="3747"/>
          <ac:picMkLst>
            <pc:docMk/>
            <pc:sldMk cId="3296377995" sldId="264"/>
            <ac:picMk id="6" creationId="{CAB7B05C-256A-13B4-9E17-2EDDC1F04C40}"/>
          </ac:picMkLst>
        </pc:picChg>
        <pc:picChg chg="add mod">
          <ac:chgData name="Alberto" userId="78a84c73-f82a-4350-bcdb-9d3ec95123ac" providerId="ADAL" clId="{8A790E57-7865-48E6-9A3E-6B7434A2F337}" dt="2022-12-20T19:39:53.231" v="7630"/>
          <ac:picMkLst>
            <pc:docMk/>
            <pc:sldMk cId="3296377995" sldId="264"/>
            <ac:picMk id="10" creationId="{B423F8DE-A975-3BB5-C161-4CD0047A9103}"/>
          </ac:picMkLst>
        </pc:picChg>
      </pc:sldChg>
      <pc:sldChg chg="addSp delSp modSp mod modTransition setBg modAnim modNotesTx">
        <pc:chgData name="Alberto" userId="78a84c73-f82a-4350-bcdb-9d3ec95123ac" providerId="ADAL" clId="{8A790E57-7865-48E6-9A3E-6B7434A2F337}" dt="2022-12-20T19:39:25.501" v="7629"/>
        <pc:sldMkLst>
          <pc:docMk/>
          <pc:sldMk cId="4005792760" sldId="265"/>
        </pc:sldMkLst>
        <pc:spChg chg="mod">
          <ac:chgData name="Alberto" userId="78a84c73-f82a-4350-bcdb-9d3ec95123ac" providerId="ADAL" clId="{8A790E57-7865-48E6-9A3E-6B7434A2F337}" dt="2022-12-20T12:30:36.773" v="182"/>
          <ac:spMkLst>
            <pc:docMk/>
            <pc:sldMk cId="4005792760" sldId="265"/>
            <ac:spMk id="2" creationId="{76D2E044-0A7A-BA5E-694F-EECC6E93C772}"/>
          </ac:spMkLst>
        </pc:spChg>
        <pc:spChg chg="add mod">
          <ac:chgData name="Alberto" userId="78a84c73-f82a-4350-bcdb-9d3ec95123ac" providerId="ADAL" clId="{8A790E57-7865-48E6-9A3E-6B7434A2F337}" dt="2022-12-20T17:58:51.790" v="2219" actId="14100"/>
          <ac:spMkLst>
            <pc:docMk/>
            <pc:sldMk cId="4005792760" sldId="265"/>
            <ac:spMk id="3" creationId="{AEE53FF0-6DBD-A9C2-42B8-CC60E2CBE5E4}"/>
          </ac:spMkLst>
        </pc:spChg>
        <pc:spChg chg="add mod">
          <ac:chgData name="Alberto" userId="78a84c73-f82a-4350-bcdb-9d3ec95123ac" providerId="ADAL" clId="{8A790E57-7865-48E6-9A3E-6B7434A2F337}" dt="2022-12-20T17:58:33.317" v="2213" actId="14100"/>
          <ac:spMkLst>
            <pc:docMk/>
            <pc:sldMk cId="4005792760" sldId="265"/>
            <ac:spMk id="5" creationId="{B1A6A54F-6DFE-DB9E-3FD0-7020506019D0}"/>
          </ac:spMkLst>
        </pc:spChg>
        <pc:spChg chg="add mod">
          <ac:chgData name="Alberto" userId="78a84c73-f82a-4350-bcdb-9d3ec95123ac" providerId="ADAL" clId="{8A790E57-7865-48E6-9A3E-6B7434A2F337}" dt="2022-12-20T18:33:46.477" v="3746"/>
          <ac:spMkLst>
            <pc:docMk/>
            <pc:sldMk cId="4005792760" sldId="265"/>
            <ac:spMk id="6" creationId="{36605421-CE82-FD70-ED5C-BC2696E00E1B}"/>
          </ac:spMkLst>
        </pc:spChg>
        <pc:picChg chg="mod">
          <ac:chgData name="Alberto" userId="78a84c73-f82a-4350-bcdb-9d3ec95123ac" providerId="ADAL" clId="{8A790E57-7865-48E6-9A3E-6B7434A2F337}" dt="2022-12-20T12:34:59.792" v="218" actId="1076"/>
          <ac:picMkLst>
            <pc:docMk/>
            <pc:sldMk cId="4005792760" sldId="265"/>
            <ac:picMk id="4" creationId="{EEA26CDE-625E-C287-E4BE-2A6515D591E9}"/>
          </ac:picMkLst>
        </pc:picChg>
        <pc:picChg chg="add mod">
          <ac:chgData name="Alberto" userId="78a84c73-f82a-4350-bcdb-9d3ec95123ac" providerId="ADAL" clId="{8A790E57-7865-48E6-9A3E-6B7434A2F337}" dt="2022-12-20T18:33:46.477" v="3746"/>
          <ac:picMkLst>
            <pc:docMk/>
            <pc:sldMk cId="4005792760" sldId="265"/>
            <ac:picMk id="7" creationId="{2F3B14C4-6619-A4B1-9D67-3C0B7B71B3AA}"/>
          </ac:picMkLst>
        </pc:picChg>
        <pc:picChg chg="add del mod">
          <ac:chgData name="Alberto" userId="78a84c73-f82a-4350-bcdb-9d3ec95123ac" providerId="ADAL" clId="{8A790E57-7865-48E6-9A3E-6B7434A2F337}" dt="2022-12-20T19:38:20.149" v="7625"/>
          <ac:picMkLst>
            <pc:docMk/>
            <pc:sldMk cId="4005792760" sldId="265"/>
            <ac:picMk id="11" creationId="{F9C6135D-F07F-3BDF-46BE-8F5F22380E5D}"/>
          </ac:picMkLst>
        </pc:picChg>
        <pc:picChg chg="add del mod">
          <ac:chgData name="Alberto" userId="78a84c73-f82a-4350-bcdb-9d3ec95123ac" providerId="ADAL" clId="{8A790E57-7865-48E6-9A3E-6B7434A2F337}" dt="2022-12-20T19:38:50.941" v="7626"/>
          <ac:picMkLst>
            <pc:docMk/>
            <pc:sldMk cId="4005792760" sldId="265"/>
            <ac:picMk id="14" creationId="{B1EC3956-2BC7-37C5-2BCA-57D41008ED7D}"/>
          </ac:picMkLst>
        </pc:picChg>
        <pc:picChg chg="add del mod">
          <ac:chgData name="Alberto" userId="78a84c73-f82a-4350-bcdb-9d3ec95123ac" providerId="ADAL" clId="{8A790E57-7865-48E6-9A3E-6B7434A2F337}" dt="2022-12-20T19:38:55.618" v="7628"/>
          <ac:picMkLst>
            <pc:docMk/>
            <pc:sldMk cId="4005792760" sldId="265"/>
            <ac:picMk id="15" creationId="{90104AF9-020F-622B-A66B-0177F6DB932C}"/>
          </ac:picMkLst>
        </pc:picChg>
        <pc:picChg chg="add del mod ord">
          <ac:chgData name="Alberto" userId="78a84c73-f82a-4350-bcdb-9d3ec95123ac" providerId="ADAL" clId="{8A790E57-7865-48E6-9A3E-6B7434A2F337}" dt="2022-12-20T19:39:25.501" v="7629"/>
          <ac:picMkLst>
            <pc:docMk/>
            <pc:sldMk cId="4005792760" sldId="265"/>
            <ac:picMk id="18" creationId="{517D9EE0-4832-31D3-5EBB-C7CAADDEB31B}"/>
          </ac:picMkLst>
        </pc:picChg>
        <pc:picChg chg="add mod">
          <ac:chgData name="Alberto" userId="78a84c73-f82a-4350-bcdb-9d3ec95123ac" providerId="ADAL" clId="{8A790E57-7865-48E6-9A3E-6B7434A2F337}" dt="2022-12-20T19:39:25.501" v="7629"/>
          <ac:picMkLst>
            <pc:docMk/>
            <pc:sldMk cId="4005792760" sldId="265"/>
            <ac:picMk id="19" creationId="{AFACA417-6888-DC4D-ECA3-A02781FB78FD}"/>
          </ac:picMkLst>
        </pc:picChg>
      </pc:sldChg>
      <pc:sldChg chg="modSp del setBg">
        <pc:chgData name="Alberto" userId="78a84c73-f82a-4350-bcdb-9d3ec95123ac" providerId="ADAL" clId="{8A790E57-7865-48E6-9A3E-6B7434A2F337}" dt="2022-12-20T16:32:25.568" v="237" actId="47"/>
        <pc:sldMkLst>
          <pc:docMk/>
          <pc:sldMk cId="3344869665" sldId="266"/>
        </pc:sldMkLst>
        <pc:spChg chg="mod">
          <ac:chgData name="Alberto" userId="78a84c73-f82a-4350-bcdb-9d3ec95123ac" providerId="ADAL" clId="{8A790E57-7865-48E6-9A3E-6B7434A2F337}" dt="2022-12-20T12:30:36.773" v="182"/>
          <ac:spMkLst>
            <pc:docMk/>
            <pc:sldMk cId="3344869665" sldId="266"/>
            <ac:spMk id="2" creationId="{9118BCEF-CF32-44EC-4689-1023C23915D6}"/>
          </ac:spMkLst>
        </pc:spChg>
        <pc:spChg chg="mod">
          <ac:chgData name="Alberto" userId="78a84c73-f82a-4350-bcdb-9d3ec95123ac" providerId="ADAL" clId="{8A790E57-7865-48E6-9A3E-6B7434A2F337}" dt="2022-12-20T12:30:36.773" v="182"/>
          <ac:spMkLst>
            <pc:docMk/>
            <pc:sldMk cId="3344869665" sldId="266"/>
            <ac:spMk id="3" creationId="{923A9DA9-8079-615B-7F35-2E74879565F5}"/>
          </ac:spMkLst>
        </pc:spChg>
      </pc:sldChg>
      <pc:sldChg chg="addSp delSp modSp mod modTransition setBg modAnim modNotesTx">
        <pc:chgData name="Alberto" userId="78a84c73-f82a-4350-bcdb-9d3ec95123ac" providerId="ADAL" clId="{8A790E57-7865-48E6-9A3E-6B7434A2F337}" dt="2022-12-20T19:42:20.550" v="7634"/>
        <pc:sldMkLst>
          <pc:docMk/>
          <pc:sldMk cId="4143213182" sldId="267"/>
        </pc:sldMkLst>
        <pc:spChg chg="mod">
          <ac:chgData name="Alberto" userId="78a84c73-f82a-4350-bcdb-9d3ec95123ac" providerId="ADAL" clId="{8A790E57-7865-48E6-9A3E-6B7434A2F337}" dt="2022-12-20T12:30:36.773" v="182"/>
          <ac:spMkLst>
            <pc:docMk/>
            <pc:sldMk cId="4143213182" sldId="267"/>
            <ac:spMk id="2" creationId="{76D2E044-0A7A-BA5E-694F-EECC6E93C772}"/>
          </ac:spMkLst>
        </pc:spChg>
        <pc:spChg chg="add mod">
          <ac:chgData name="Alberto" userId="78a84c73-f82a-4350-bcdb-9d3ec95123ac" providerId="ADAL" clId="{8A790E57-7865-48E6-9A3E-6B7434A2F337}" dt="2022-12-20T18:00:29.353" v="2513" actId="1076"/>
          <ac:spMkLst>
            <pc:docMk/>
            <pc:sldMk cId="4143213182" sldId="267"/>
            <ac:spMk id="3" creationId="{D8D3BE01-A506-14F2-FCEB-586F8238400F}"/>
          </ac:spMkLst>
        </pc:spChg>
        <pc:spChg chg="add mod">
          <ac:chgData name="Alberto" userId="78a84c73-f82a-4350-bcdb-9d3ec95123ac" providerId="ADAL" clId="{8A790E57-7865-48E6-9A3E-6B7434A2F337}" dt="2022-12-20T18:33:49.554" v="3748"/>
          <ac:spMkLst>
            <pc:docMk/>
            <pc:sldMk cId="4143213182" sldId="267"/>
            <ac:spMk id="5" creationId="{80CCA2A3-6779-163A-DD0A-D5084693B458}"/>
          </ac:spMkLst>
        </pc:spChg>
        <pc:picChg chg="mod">
          <ac:chgData name="Alberto" userId="78a84c73-f82a-4350-bcdb-9d3ec95123ac" providerId="ADAL" clId="{8A790E57-7865-48E6-9A3E-6B7434A2F337}" dt="2022-12-20T12:34:39.775" v="214" actId="1076"/>
          <ac:picMkLst>
            <pc:docMk/>
            <pc:sldMk cId="4143213182" sldId="267"/>
            <ac:picMk id="4" creationId="{CDC39279-9C53-C42F-1075-5976EC76FEA0}"/>
          </ac:picMkLst>
        </pc:picChg>
        <pc:picChg chg="add mod">
          <ac:chgData name="Alberto" userId="78a84c73-f82a-4350-bcdb-9d3ec95123ac" providerId="ADAL" clId="{8A790E57-7865-48E6-9A3E-6B7434A2F337}" dt="2022-12-20T18:33:49.554" v="3748"/>
          <ac:picMkLst>
            <pc:docMk/>
            <pc:sldMk cId="4143213182" sldId="267"/>
            <ac:picMk id="6" creationId="{DFD3EB49-45A0-E48D-7D53-6FFCF6A9433B}"/>
          </ac:picMkLst>
        </pc:picChg>
        <pc:picChg chg="add del mod">
          <ac:chgData name="Alberto" userId="78a84c73-f82a-4350-bcdb-9d3ec95123ac" providerId="ADAL" clId="{8A790E57-7865-48E6-9A3E-6B7434A2F337}" dt="2022-12-20T19:41:50.775" v="7633"/>
          <ac:picMkLst>
            <pc:docMk/>
            <pc:sldMk cId="4143213182" sldId="267"/>
            <ac:picMk id="10" creationId="{556019AF-2D75-0CB3-BBB8-3C6389F15598}"/>
          </ac:picMkLst>
        </pc:picChg>
        <pc:picChg chg="add del mod">
          <ac:chgData name="Alberto" userId="78a84c73-f82a-4350-bcdb-9d3ec95123ac" providerId="ADAL" clId="{8A790E57-7865-48E6-9A3E-6B7434A2F337}" dt="2022-12-20T19:42:20.550" v="7634"/>
          <ac:picMkLst>
            <pc:docMk/>
            <pc:sldMk cId="4143213182" sldId="267"/>
            <ac:picMk id="13" creationId="{3D411FCB-6D36-39FC-2B0F-5C00DAE0B18F}"/>
          </ac:picMkLst>
        </pc:picChg>
        <pc:picChg chg="add mod">
          <ac:chgData name="Alberto" userId="78a84c73-f82a-4350-bcdb-9d3ec95123ac" providerId="ADAL" clId="{8A790E57-7865-48E6-9A3E-6B7434A2F337}" dt="2022-12-20T19:42:20.550" v="7634"/>
          <ac:picMkLst>
            <pc:docMk/>
            <pc:sldMk cId="4143213182" sldId="267"/>
            <ac:picMk id="14" creationId="{3D0A5106-F62D-0F5C-B0B5-ADF0E90B1AB3}"/>
          </ac:picMkLst>
        </pc:picChg>
      </pc:sldChg>
      <pc:sldChg chg="addSp delSp modSp add mod ord modTransition setBg modAnim modNotesTx">
        <pc:chgData name="Alberto" userId="78a84c73-f82a-4350-bcdb-9d3ec95123ac" providerId="ADAL" clId="{8A790E57-7865-48E6-9A3E-6B7434A2F337}" dt="2022-12-20T19:34:45.356" v="7603"/>
        <pc:sldMkLst>
          <pc:docMk/>
          <pc:sldMk cId="2919006487" sldId="268"/>
        </pc:sldMkLst>
        <pc:spChg chg="mod">
          <ac:chgData name="Alberto" userId="78a84c73-f82a-4350-bcdb-9d3ec95123ac" providerId="ADAL" clId="{8A790E57-7865-48E6-9A3E-6B7434A2F337}" dt="2022-12-20T12:30:36.773" v="182"/>
          <ac:spMkLst>
            <pc:docMk/>
            <pc:sldMk cId="2919006487" sldId="268"/>
            <ac:spMk id="2" creationId="{D7EC4B98-B302-BE3E-5EC9-7DB7D91BB304}"/>
          </ac:spMkLst>
        </pc:spChg>
        <pc:spChg chg="del mod">
          <ac:chgData name="Alberto" userId="78a84c73-f82a-4350-bcdb-9d3ec95123ac" providerId="ADAL" clId="{8A790E57-7865-48E6-9A3E-6B7434A2F337}" dt="2022-12-20T17:35:35.719" v="1058" actId="478"/>
          <ac:spMkLst>
            <pc:docMk/>
            <pc:sldMk cId="2919006487" sldId="268"/>
            <ac:spMk id="3" creationId="{502A1F4F-656C-08DD-A0BE-34B72FBED0FC}"/>
          </ac:spMkLst>
        </pc:spChg>
        <pc:spChg chg="add mod">
          <ac:chgData name="Alberto" userId="78a84c73-f82a-4350-bcdb-9d3ec95123ac" providerId="ADAL" clId="{8A790E57-7865-48E6-9A3E-6B7434A2F337}" dt="2022-12-20T17:36:33.602" v="1248" actId="14100"/>
          <ac:spMkLst>
            <pc:docMk/>
            <pc:sldMk cId="2919006487" sldId="268"/>
            <ac:spMk id="4" creationId="{02F26343-9630-6364-BE93-5AB91CE515A5}"/>
          </ac:spMkLst>
        </pc:spChg>
        <pc:spChg chg="add mod">
          <ac:chgData name="Alberto" userId="78a84c73-f82a-4350-bcdb-9d3ec95123ac" providerId="ADAL" clId="{8A790E57-7865-48E6-9A3E-6B7434A2F337}" dt="2022-12-20T17:48:24.951" v="1474" actId="20577"/>
          <ac:spMkLst>
            <pc:docMk/>
            <pc:sldMk cId="2919006487" sldId="268"/>
            <ac:spMk id="5" creationId="{AB6248AB-02E7-4F74-60A9-78336D3925E9}"/>
          </ac:spMkLst>
        </pc:spChg>
        <pc:spChg chg="add mod">
          <ac:chgData name="Alberto" userId="78a84c73-f82a-4350-bcdb-9d3ec95123ac" providerId="ADAL" clId="{8A790E57-7865-48E6-9A3E-6B7434A2F337}" dt="2022-12-20T17:49:27.193" v="1518" actId="1076"/>
          <ac:spMkLst>
            <pc:docMk/>
            <pc:sldMk cId="2919006487" sldId="268"/>
            <ac:spMk id="10" creationId="{67AF8B97-F8AA-08DE-48AA-83D5C8B73464}"/>
          </ac:spMkLst>
        </pc:spChg>
        <pc:spChg chg="add mod">
          <ac:chgData name="Alberto" userId="78a84c73-f82a-4350-bcdb-9d3ec95123ac" providerId="ADAL" clId="{8A790E57-7865-48E6-9A3E-6B7434A2F337}" dt="2022-12-20T18:33:43.006" v="3744"/>
          <ac:spMkLst>
            <pc:docMk/>
            <pc:sldMk cId="2919006487" sldId="268"/>
            <ac:spMk id="11" creationId="{2C71AB7A-EBC7-BDB2-0DF8-4617C9FBF97E}"/>
          </ac:spMkLst>
        </pc:spChg>
        <pc:picChg chg="add del mod">
          <ac:chgData name="Alberto" userId="78a84c73-f82a-4350-bcdb-9d3ec95123ac" providerId="ADAL" clId="{8A790E57-7865-48E6-9A3E-6B7434A2F337}" dt="2022-12-20T17:48:09.918" v="1465" actId="478"/>
          <ac:picMkLst>
            <pc:docMk/>
            <pc:sldMk cId="2919006487" sldId="268"/>
            <ac:picMk id="7" creationId="{5ADB6249-F5FC-769E-63F6-38FF771E053D}"/>
          </ac:picMkLst>
        </pc:picChg>
        <pc:picChg chg="add mod">
          <ac:chgData name="Alberto" userId="78a84c73-f82a-4350-bcdb-9d3ec95123ac" providerId="ADAL" clId="{8A790E57-7865-48E6-9A3E-6B7434A2F337}" dt="2022-12-20T18:29:21.033" v="3706" actId="1076"/>
          <ac:picMkLst>
            <pc:docMk/>
            <pc:sldMk cId="2919006487" sldId="268"/>
            <ac:picMk id="9" creationId="{F9F92E74-A614-8914-DFE5-A67C349A0090}"/>
          </ac:picMkLst>
        </pc:picChg>
        <pc:picChg chg="add mod">
          <ac:chgData name="Alberto" userId="78a84c73-f82a-4350-bcdb-9d3ec95123ac" providerId="ADAL" clId="{8A790E57-7865-48E6-9A3E-6B7434A2F337}" dt="2022-12-20T18:33:43.006" v="3744"/>
          <ac:picMkLst>
            <pc:docMk/>
            <pc:sldMk cId="2919006487" sldId="268"/>
            <ac:picMk id="12" creationId="{3DEC3F28-3CB2-EFFF-E4C9-49759B352A9A}"/>
          </ac:picMkLst>
        </pc:picChg>
        <pc:picChg chg="add del mod">
          <ac:chgData name="Alberto" userId="78a84c73-f82a-4350-bcdb-9d3ec95123ac" providerId="ADAL" clId="{8A790E57-7865-48E6-9A3E-6B7434A2F337}" dt="2022-12-20T19:33:36.357" v="7596"/>
          <ac:picMkLst>
            <pc:docMk/>
            <pc:sldMk cId="2919006487" sldId="268"/>
            <ac:picMk id="17" creationId="{978C33CC-250F-B8BB-C7B7-1580817BCF78}"/>
          </ac:picMkLst>
        </pc:picChg>
        <pc:picChg chg="add del mod">
          <ac:chgData name="Alberto" userId="78a84c73-f82a-4350-bcdb-9d3ec95123ac" providerId="ADAL" clId="{8A790E57-7865-48E6-9A3E-6B7434A2F337}" dt="2022-12-20T19:33:46.302" v="7597"/>
          <ac:picMkLst>
            <pc:docMk/>
            <pc:sldMk cId="2919006487" sldId="268"/>
            <ac:picMk id="19" creationId="{A4E85863-3C8E-1D23-C821-AA3716FA8B8F}"/>
          </ac:picMkLst>
        </pc:picChg>
        <pc:picChg chg="add del mod">
          <ac:chgData name="Alberto" userId="78a84c73-f82a-4350-bcdb-9d3ec95123ac" providerId="ADAL" clId="{8A790E57-7865-48E6-9A3E-6B7434A2F337}" dt="2022-12-20T19:33:48.177" v="7599"/>
          <ac:picMkLst>
            <pc:docMk/>
            <pc:sldMk cId="2919006487" sldId="268"/>
            <ac:picMk id="20" creationId="{1F231E89-75D2-46E8-436D-F4438C51DCAC}"/>
          </ac:picMkLst>
        </pc:picChg>
        <pc:picChg chg="add del mod ord">
          <ac:chgData name="Alberto" userId="78a84c73-f82a-4350-bcdb-9d3ec95123ac" providerId="ADAL" clId="{8A790E57-7865-48E6-9A3E-6B7434A2F337}" dt="2022-12-20T19:34:14.667" v="7600"/>
          <ac:picMkLst>
            <pc:docMk/>
            <pc:sldMk cId="2919006487" sldId="268"/>
            <ac:picMk id="23" creationId="{959DEC4E-1569-465A-11AE-BE36F3F6C9DD}"/>
          </ac:picMkLst>
        </pc:picChg>
        <pc:picChg chg="add del mod">
          <ac:chgData name="Alberto" userId="78a84c73-f82a-4350-bcdb-9d3ec95123ac" providerId="ADAL" clId="{8A790E57-7865-48E6-9A3E-6B7434A2F337}" dt="2022-12-20T19:34:16.996" v="7602"/>
          <ac:picMkLst>
            <pc:docMk/>
            <pc:sldMk cId="2919006487" sldId="268"/>
            <ac:picMk id="24" creationId="{3A44BD42-CB73-782E-DA44-448F94BA50BA}"/>
          </ac:picMkLst>
        </pc:picChg>
        <pc:picChg chg="add del mod ord">
          <ac:chgData name="Alberto" userId="78a84c73-f82a-4350-bcdb-9d3ec95123ac" providerId="ADAL" clId="{8A790E57-7865-48E6-9A3E-6B7434A2F337}" dt="2022-12-20T19:34:45.356" v="7603"/>
          <ac:picMkLst>
            <pc:docMk/>
            <pc:sldMk cId="2919006487" sldId="268"/>
            <ac:picMk id="27" creationId="{573FE1C1-7AE1-9DCF-90C0-949D4036A480}"/>
          </ac:picMkLst>
        </pc:picChg>
        <pc:picChg chg="add mod">
          <ac:chgData name="Alberto" userId="78a84c73-f82a-4350-bcdb-9d3ec95123ac" providerId="ADAL" clId="{8A790E57-7865-48E6-9A3E-6B7434A2F337}" dt="2022-12-20T19:34:45.356" v="7603"/>
          <ac:picMkLst>
            <pc:docMk/>
            <pc:sldMk cId="2919006487" sldId="268"/>
            <ac:picMk id="28" creationId="{984CA7B7-FAE7-A158-1048-57A143BB070B}"/>
          </ac:picMkLst>
        </pc:picChg>
      </pc:sldChg>
      <pc:sldChg chg="new del">
        <pc:chgData name="Alberto" userId="78a84c73-f82a-4350-bcdb-9d3ec95123ac" providerId="ADAL" clId="{8A790E57-7865-48E6-9A3E-6B7434A2F337}" dt="2022-12-20T12:27:43.392" v="66" actId="47"/>
        <pc:sldMkLst>
          <pc:docMk/>
          <pc:sldMk cId="4259588578" sldId="268"/>
        </pc:sldMkLst>
      </pc:sldChg>
      <pc:sldChg chg="addSp delSp modSp add mod ord setBg modNotesTx">
        <pc:chgData name="Alberto" userId="78a84c73-f82a-4350-bcdb-9d3ec95123ac" providerId="ADAL" clId="{8A790E57-7865-48E6-9A3E-6B7434A2F337}" dt="2022-12-20T19:43:01.353" v="7635"/>
        <pc:sldMkLst>
          <pc:docMk/>
          <pc:sldMk cId="1736932040" sldId="269"/>
        </pc:sldMkLst>
        <pc:spChg chg="mod">
          <ac:chgData name="Alberto" userId="78a84c73-f82a-4350-bcdb-9d3ec95123ac" providerId="ADAL" clId="{8A790E57-7865-48E6-9A3E-6B7434A2F337}" dt="2022-12-20T16:32:22.826" v="236"/>
          <ac:spMkLst>
            <pc:docMk/>
            <pc:sldMk cId="1736932040" sldId="269"/>
            <ac:spMk id="2" creationId="{D7EC4B98-B302-BE3E-5EC9-7DB7D91BB304}"/>
          </ac:spMkLst>
        </pc:spChg>
        <pc:spChg chg="del mod">
          <ac:chgData name="Alberto" userId="78a84c73-f82a-4350-bcdb-9d3ec95123ac" providerId="ADAL" clId="{8A790E57-7865-48E6-9A3E-6B7434A2F337}" dt="2022-12-20T18:21:51.008" v="3028" actId="478"/>
          <ac:spMkLst>
            <pc:docMk/>
            <pc:sldMk cId="1736932040" sldId="269"/>
            <ac:spMk id="3" creationId="{502A1F4F-656C-08DD-A0BE-34B72FBED0FC}"/>
          </ac:spMkLst>
        </pc:spChg>
        <pc:spChg chg="add mod">
          <ac:chgData name="Alberto" userId="78a84c73-f82a-4350-bcdb-9d3ec95123ac" providerId="ADAL" clId="{8A790E57-7865-48E6-9A3E-6B7434A2F337}" dt="2022-12-20T19:12:03.583" v="7553" actId="20577"/>
          <ac:spMkLst>
            <pc:docMk/>
            <pc:sldMk cId="1736932040" sldId="269"/>
            <ac:spMk id="4" creationId="{65F7DB58-1D34-F3E4-DC23-9567EBD29857}"/>
          </ac:spMkLst>
        </pc:spChg>
        <pc:spChg chg="add mod">
          <ac:chgData name="Alberto" userId="78a84c73-f82a-4350-bcdb-9d3ec95123ac" providerId="ADAL" clId="{8A790E57-7865-48E6-9A3E-6B7434A2F337}" dt="2022-12-20T18:32:00.209" v="3728" actId="27636"/>
          <ac:spMkLst>
            <pc:docMk/>
            <pc:sldMk cId="1736932040" sldId="269"/>
            <ac:spMk id="5" creationId="{9E192582-FA7D-1F16-4B3B-A974DE6CC5CA}"/>
          </ac:spMkLst>
        </pc:spChg>
        <pc:spChg chg="add mod">
          <ac:chgData name="Alberto" userId="78a84c73-f82a-4350-bcdb-9d3ec95123ac" providerId="ADAL" clId="{8A790E57-7865-48E6-9A3E-6B7434A2F337}" dt="2022-12-20T18:32:00.145" v="3727" actId="14100"/>
          <ac:spMkLst>
            <pc:docMk/>
            <pc:sldMk cId="1736932040" sldId="269"/>
            <ac:spMk id="6" creationId="{7BFF8284-4D0F-229B-A8CA-A45858F27392}"/>
          </ac:spMkLst>
        </pc:spChg>
        <pc:spChg chg="add mod">
          <ac:chgData name="Alberto" userId="78a84c73-f82a-4350-bcdb-9d3ec95123ac" providerId="ADAL" clId="{8A790E57-7865-48E6-9A3E-6B7434A2F337}" dt="2022-12-20T18:31:54.883" v="3726" actId="571"/>
          <ac:spMkLst>
            <pc:docMk/>
            <pc:sldMk cId="1736932040" sldId="269"/>
            <ac:spMk id="7" creationId="{A208BF07-0229-5FA4-B0B3-73EC0535D191}"/>
          </ac:spMkLst>
        </pc:spChg>
        <pc:spChg chg="add mod">
          <ac:chgData name="Alberto" userId="78a84c73-f82a-4350-bcdb-9d3ec95123ac" providerId="ADAL" clId="{8A790E57-7865-48E6-9A3E-6B7434A2F337}" dt="2022-12-20T18:31:54.883" v="3726" actId="571"/>
          <ac:spMkLst>
            <pc:docMk/>
            <pc:sldMk cId="1736932040" sldId="269"/>
            <ac:spMk id="8" creationId="{91519B40-83D0-B483-866B-FD840EF17641}"/>
          </ac:spMkLst>
        </pc:spChg>
        <pc:spChg chg="add mod">
          <ac:chgData name="Alberto" userId="78a84c73-f82a-4350-bcdb-9d3ec95123ac" providerId="ADAL" clId="{8A790E57-7865-48E6-9A3E-6B7434A2F337}" dt="2022-12-20T18:31:54.883" v="3726" actId="571"/>
          <ac:spMkLst>
            <pc:docMk/>
            <pc:sldMk cId="1736932040" sldId="269"/>
            <ac:spMk id="9" creationId="{E2366282-F733-7D9E-1D8D-5BC0F3302BAC}"/>
          </ac:spMkLst>
        </pc:spChg>
        <pc:spChg chg="add mod">
          <ac:chgData name="Alberto" userId="78a84c73-f82a-4350-bcdb-9d3ec95123ac" providerId="ADAL" clId="{8A790E57-7865-48E6-9A3E-6B7434A2F337}" dt="2022-12-20T18:33:50.894" v="3749"/>
          <ac:spMkLst>
            <pc:docMk/>
            <pc:sldMk cId="1736932040" sldId="269"/>
            <ac:spMk id="10" creationId="{415828C8-B276-44CE-E010-94117F3029D5}"/>
          </ac:spMkLst>
        </pc:spChg>
        <pc:picChg chg="add mod">
          <ac:chgData name="Alberto" userId="78a84c73-f82a-4350-bcdb-9d3ec95123ac" providerId="ADAL" clId="{8A790E57-7865-48E6-9A3E-6B7434A2F337}" dt="2022-12-20T18:33:50.894" v="3749"/>
          <ac:picMkLst>
            <pc:docMk/>
            <pc:sldMk cId="1736932040" sldId="269"/>
            <ac:picMk id="11" creationId="{CC3B9AEA-3BC1-4651-3277-480C5358DEB4}"/>
          </ac:picMkLst>
        </pc:picChg>
        <pc:picChg chg="add mod">
          <ac:chgData name="Alberto" userId="78a84c73-f82a-4350-bcdb-9d3ec95123ac" providerId="ADAL" clId="{8A790E57-7865-48E6-9A3E-6B7434A2F337}" dt="2022-12-20T19:43:01.353" v="7635"/>
          <ac:picMkLst>
            <pc:docMk/>
            <pc:sldMk cId="1736932040" sldId="269"/>
            <ac:picMk id="15" creationId="{DEC8C51C-1A94-29F0-2B04-D4C5ED85ADDB}"/>
          </ac:picMkLst>
        </pc:picChg>
        <pc:picChg chg="add mod">
          <ac:chgData name="Alberto" userId="78a84c73-f82a-4350-bcdb-9d3ec95123ac" providerId="ADAL" clId="{8A790E57-7865-48E6-9A3E-6B7434A2F337}" dt="2022-12-20T18:32:04.971" v="3730" actId="1076"/>
          <ac:picMkLst>
            <pc:docMk/>
            <pc:sldMk cId="1736932040" sldId="269"/>
            <ac:picMk id="1026" creationId="{750AEBE4-DE9F-A76D-3F55-61E4592EE391}"/>
          </ac:picMkLst>
        </pc:picChg>
        <pc:picChg chg="add mod">
          <ac:chgData name="Alberto" userId="78a84c73-f82a-4350-bcdb-9d3ec95123ac" providerId="ADAL" clId="{8A790E57-7865-48E6-9A3E-6B7434A2F337}" dt="2022-12-20T18:32:02.968" v="3729" actId="1076"/>
          <ac:picMkLst>
            <pc:docMk/>
            <pc:sldMk cId="1736932040" sldId="269"/>
            <ac:picMk id="1028" creationId="{DB2754B1-E449-9473-B643-8AB838F2CA7C}"/>
          </ac:picMkLst>
        </pc:picChg>
      </pc:sldChg>
      <pc:sldChg chg="new del">
        <pc:chgData name="Alberto" userId="78a84c73-f82a-4350-bcdb-9d3ec95123ac" providerId="ADAL" clId="{8A790E57-7865-48E6-9A3E-6B7434A2F337}" dt="2022-12-20T18:13:40.523" v="2614" actId="680"/>
        <pc:sldMkLst>
          <pc:docMk/>
          <pc:sldMk cId="869856965" sldId="270"/>
        </pc:sldMkLst>
      </pc:sldChg>
      <pc:sldChg chg="addSp delSp modSp add mod modTransition setBg delAnim modNotesTx">
        <pc:chgData name="Alberto" userId="78a84c73-f82a-4350-bcdb-9d3ec95123ac" providerId="ADAL" clId="{8A790E57-7865-48E6-9A3E-6B7434A2F337}" dt="2022-12-20T20:28:49.059" v="9032"/>
        <pc:sldMkLst>
          <pc:docMk/>
          <pc:sldMk cId="3987378306" sldId="270"/>
        </pc:sldMkLst>
        <pc:spChg chg="mod">
          <ac:chgData name="Alberto" userId="78a84c73-f82a-4350-bcdb-9d3ec95123ac" providerId="ADAL" clId="{8A790E57-7865-48E6-9A3E-6B7434A2F337}" dt="2022-12-20T20:19:42.522" v="7824" actId="20577"/>
          <ac:spMkLst>
            <pc:docMk/>
            <pc:sldMk cId="3987378306" sldId="270"/>
            <ac:spMk id="2" creationId="{D7EC4B98-B302-BE3E-5EC9-7DB7D91BB304}"/>
          </ac:spMkLst>
        </pc:spChg>
        <pc:spChg chg="del">
          <ac:chgData name="Alberto" userId="78a84c73-f82a-4350-bcdb-9d3ec95123ac" providerId="ADAL" clId="{8A790E57-7865-48E6-9A3E-6B7434A2F337}" dt="2022-12-20T20:18:36.448" v="7666" actId="478"/>
          <ac:spMkLst>
            <pc:docMk/>
            <pc:sldMk cId="3987378306" sldId="270"/>
            <ac:spMk id="4" creationId="{02F26343-9630-6364-BE93-5AB91CE515A5}"/>
          </ac:spMkLst>
        </pc:spChg>
        <pc:spChg chg="del">
          <ac:chgData name="Alberto" userId="78a84c73-f82a-4350-bcdb-9d3ec95123ac" providerId="ADAL" clId="{8A790E57-7865-48E6-9A3E-6B7434A2F337}" dt="2022-12-20T20:18:36.448" v="7666" actId="478"/>
          <ac:spMkLst>
            <pc:docMk/>
            <pc:sldMk cId="3987378306" sldId="270"/>
            <ac:spMk id="5" creationId="{AB6248AB-02E7-4F74-60A9-78336D3925E9}"/>
          </ac:spMkLst>
        </pc:spChg>
        <pc:spChg chg="add del mod">
          <ac:chgData name="Alberto" userId="78a84c73-f82a-4350-bcdb-9d3ec95123ac" providerId="ADAL" clId="{8A790E57-7865-48E6-9A3E-6B7434A2F337}" dt="2022-12-20T20:18:40.321" v="7669" actId="478"/>
          <ac:spMkLst>
            <pc:docMk/>
            <pc:sldMk cId="3987378306" sldId="270"/>
            <ac:spMk id="6" creationId="{16DDDD4D-7E49-A27A-7F03-C3AA9E43DC6A}"/>
          </ac:spMkLst>
        </pc:spChg>
        <pc:spChg chg="add mod">
          <ac:chgData name="Alberto" userId="78a84c73-f82a-4350-bcdb-9d3ec95123ac" providerId="ADAL" clId="{8A790E57-7865-48E6-9A3E-6B7434A2F337}" dt="2022-12-20T20:22:51.805" v="8293" actId="1076"/>
          <ac:spMkLst>
            <pc:docMk/>
            <pc:sldMk cId="3987378306" sldId="270"/>
            <ac:spMk id="7" creationId="{B50FB5E3-281D-C0D3-CDAA-0DC457446154}"/>
          </ac:spMkLst>
        </pc:spChg>
        <pc:spChg chg="del">
          <ac:chgData name="Alberto" userId="78a84c73-f82a-4350-bcdb-9d3ec95123ac" providerId="ADAL" clId="{8A790E57-7865-48E6-9A3E-6B7434A2F337}" dt="2022-12-20T20:18:36.448" v="7666" actId="478"/>
          <ac:spMkLst>
            <pc:docMk/>
            <pc:sldMk cId="3987378306" sldId="270"/>
            <ac:spMk id="10" creationId="{67AF8B97-F8AA-08DE-48AA-83D5C8B73464}"/>
          </ac:spMkLst>
        </pc:spChg>
        <pc:spChg chg="mod">
          <ac:chgData name="Alberto" userId="78a84c73-f82a-4350-bcdb-9d3ec95123ac" providerId="ADAL" clId="{8A790E57-7865-48E6-9A3E-6B7434A2F337}" dt="2022-12-20T20:18:44.616" v="7670"/>
          <ac:spMkLst>
            <pc:docMk/>
            <pc:sldMk cId="3987378306" sldId="270"/>
            <ac:spMk id="13" creationId="{AF2EE907-6190-2E16-DED6-89B06E53C407}"/>
          </ac:spMkLst>
        </pc:spChg>
        <pc:spChg chg="add mod">
          <ac:chgData name="Alberto" userId="78a84c73-f82a-4350-bcdb-9d3ec95123ac" providerId="ADAL" clId="{8A790E57-7865-48E6-9A3E-6B7434A2F337}" dt="2022-12-20T20:22:51.805" v="8293" actId="1076"/>
          <ac:spMkLst>
            <pc:docMk/>
            <pc:sldMk cId="3987378306" sldId="270"/>
            <ac:spMk id="14" creationId="{657A2AD8-284F-523A-4AAF-01FF4D75F27E}"/>
          </ac:spMkLst>
        </pc:spChg>
        <pc:spChg chg="add mod">
          <ac:chgData name="Alberto" userId="78a84c73-f82a-4350-bcdb-9d3ec95123ac" providerId="ADAL" clId="{8A790E57-7865-48E6-9A3E-6B7434A2F337}" dt="2022-12-20T20:23:47.416" v="8484" actId="1076"/>
          <ac:spMkLst>
            <pc:docMk/>
            <pc:sldMk cId="3987378306" sldId="270"/>
            <ac:spMk id="15" creationId="{C83D60E7-91D2-EE0D-5F3C-8231AB13CCC5}"/>
          </ac:spMkLst>
        </pc:spChg>
        <pc:picChg chg="add mod">
          <ac:chgData name="Alberto" userId="78a84c73-f82a-4350-bcdb-9d3ec95123ac" providerId="ADAL" clId="{8A790E57-7865-48E6-9A3E-6B7434A2F337}" dt="2022-12-20T20:19:01.191" v="7676" actId="1076"/>
          <ac:picMkLst>
            <pc:docMk/>
            <pc:sldMk cId="3987378306" sldId="270"/>
            <ac:picMk id="8" creationId="{83369690-51B9-04C6-1260-3B7C81356794}"/>
          </ac:picMkLst>
        </pc:picChg>
        <pc:picChg chg="del">
          <ac:chgData name="Alberto" userId="78a84c73-f82a-4350-bcdb-9d3ec95123ac" providerId="ADAL" clId="{8A790E57-7865-48E6-9A3E-6B7434A2F337}" dt="2022-12-20T20:18:37.706" v="7667" actId="478"/>
          <ac:picMkLst>
            <pc:docMk/>
            <pc:sldMk cId="3987378306" sldId="270"/>
            <ac:picMk id="9" creationId="{F9F92E74-A614-8914-DFE5-A67C349A0090}"/>
          </ac:picMkLst>
        </pc:picChg>
        <pc:picChg chg="add del mod">
          <ac:chgData name="Alberto" userId="78a84c73-f82a-4350-bcdb-9d3ec95123ac" providerId="ADAL" clId="{8A790E57-7865-48E6-9A3E-6B7434A2F337}" dt="2022-12-20T20:25:49.644" v="8945"/>
          <ac:picMkLst>
            <pc:docMk/>
            <pc:sldMk cId="3987378306" sldId="270"/>
            <ac:picMk id="16" creationId="{B9E99B35-C8E5-5098-2512-A1C05ED1D681}"/>
          </ac:picMkLst>
        </pc:picChg>
        <pc:picChg chg="add del mod">
          <ac:chgData name="Alberto" userId="78a84c73-f82a-4350-bcdb-9d3ec95123ac" providerId="ADAL" clId="{8A790E57-7865-48E6-9A3E-6B7434A2F337}" dt="2022-12-20T20:25:49.644" v="8945"/>
          <ac:picMkLst>
            <pc:docMk/>
            <pc:sldMk cId="3987378306" sldId="270"/>
            <ac:picMk id="17" creationId="{829DAF79-2EA0-13FC-EA76-B112EA48B251}"/>
          </ac:picMkLst>
        </pc:picChg>
        <pc:picChg chg="add mod">
          <ac:chgData name="Alberto" userId="78a84c73-f82a-4350-bcdb-9d3ec95123ac" providerId="ADAL" clId="{8A790E57-7865-48E6-9A3E-6B7434A2F337}" dt="2022-12-20T20:26:56.317" v="8964" actId="1076"/>
          <ac:picMkLst>
            <pc:docMk/>
            <pc:sldMk cId="3987378306" sldId="270"/>
            <ac:picMk id="18" creationId="{E44AE07A-53C3-6D90-E7E7-1B596A7B8294}"/>
          </ac:picMkLst>
        </pc:picChg>
        <pc:picChg chg="del">
          <ac:chgData name="Alberto" userId="78a84c73-f82a-4350-bcdb-9d3ec95123ac" providerId="ADAL" clId="{8A790E57-7865-48E6-9A3E-6B7434A2F337}" dt="2022-12-20T20:18:39.228" v="7668" actId="478"/>
          <ac:picMkLst>
            <pc:docMk/>
            <pc:sldMk cId="3987378306" sldId="270"/>
            <ac:picMk id="28" creationId="{984CA7B7-FAE7-A158-1048-57A143BB070B}"/>
          </ac:picMkLst>
        </pc:picChg>
        <pc:picChg chg="add del mod">
          <ac:chgData name="Alberto" userId="78a84c73-f82a-4350-bcdb-9d3ec95123ac" providerId="ADAL" clId="{8A790E57-7865-48E6-9A3E-6B7434A2F337}" dt="2022-12-20T20:28:49.059" v="9032"/>
          <ac:picMkLst>
            <pc:docMk/>
            <pc:sldMk cId="3987378306" sldId="270"/>
            <ac:picMk id="36" creationId="{C5A2E7EE-1004-02E2-D2E9-00AE949AEC66}"/>
          </ac:picMkLst>
        </pc:picChg>
        <pc:picChg chg="add mod">
          <ac:chgData name="Alberto" userId="78a84c73-f82a-4350-bcdb-9d3ec95123ac" providerId="ADAL" clId="{8A790E57-7865-48E6-9A3E-6B7434A2F337}" dt="2022-12-20T20:28:49.059" v="9032"/>
          <ac:picMkLst>
            <pc:docMk/>
            <pc:sldMk cId="3987378306" sldId="270"/>
            <ac:picMk id="37" creationId="{4D535895-78C5-A024-C9C4-75C54121A5EA}"/>
          </ac:picMkLst>
        </pc:picChg>
        <pc:cxnChg chg="add mod">
          <ac:chgData name="Alberto" userId="78a84c73-f82a-4350-bcdb-9d3ec95123ac" providerId="ADAL" clId="{8A790E57-7865-48E6-9A3E-6B7434A2F337}" dt="2022-12-20T20:27:00.194" v="8988" actId="1036"/>
          <ac:cxnSpMkLst>
            <pc:docMk/>
            <pc:sldMk cId="3987378306" sldId="270"/>
            <ac:cxnSpMk id="20" creationId="{805E9AF8-B6EB-48A8-369C-B15379D419DA}"/>
          </ac:cxnSpMkLst>
        </pc:cxnChg>
        <pc:cxnChg chg="add mod">
          <ac:chgData name="Alberto" userId="78a84c73-f82a-4350-bcdb-9d3ec95123ac" providerId="ADAL" clId="{8A790E57-7865-48E6-9A3E-6B7434A2F337}" dt="2022-12-20T20:27:08.522" v="9026" actId="14100"/>
          <ac:cxnSpMkLst>
            <pc:docMk/>
            <pc:sldMk cId="3987378306" sldId="270"/>
            <ac:cxnSpMk id="21" creationId="{04F9A6C2-4E14-0C5A-87C6-BEA39BC08CAB}"/>
          </ac:cxnSpMkLst>
        </pc:cxnChg>
        <pc:cxnChg chg="add mod">
          <ac:chgData name="Alberto" userId="78a84c73-f82a-4350-bcdb-9d3ec95123ac" providerId="ADAL" clId="{8A790E57-7865-48E6-9A3E-6B7434A2F337}" dt="2022-12-20T20:27:02.596" v="9005" actId="1035"/>
          <ac:cxnSpMkLst>
            <pc:docMk/>
            <pc:sldMk cId="3987378306" sldId="270"/>
            <ac:cxnSpMk id="24" creationId="{F115CBA5-26E7-2B7F-A17E-4209263FB0D6}"/>
          </ac:cxnSpMkLst>
        </pc:cxnChg>
        <pc:cxnChg chg="add mod">
          <ac:chgData name="Alberto" userId="78a84c73-f82a-4350-bcdb-9d3ec95123ac" providerId="ADAL" clId="{8A790E57-7865-48E6-9A3E-6B7434A2F337}" dt="2022-12-20T20:27:17.925" v="9029" actId="1076"/>
          <ac:cxnSpMkLst>
            <pc:docMk/>
            <pc:sldMk cId="3987378306" sldId="270"/>
            <ac:cxnSpMk id="29" creationId="{739893CD-0660-F115-6CE8-0290DC1AC332}"/>
          </ac:cxnSpMkLst>
        </pc:cxnChg>
      </pc:sldChg>
      <pc:sldChg chg="new del">
        <pc:chgData name="Alberto" userId="78a84c73-f82a-4350-bcdb-9d3ec95123ac" providerId="ADAL" clId="{8A790E57-7865-48E6-9A3E-6B7434A2F337}" dt="2022-12-20T20:50:40.400" v="9044" actId="47"/>
        <pc:sldMkLst>
          <pc:docMk/>
          <pc:sldMk cId="2261460353" sldId="271"/>
        </pc:sldMkLst>
      </pc:sldChg>
      <pc:sldChg chg="addSp delSp modSp add mod modTransition setBg delAnim modAnim modNotesTx">
        <pc:chgData name="Alberto" userId="78a84c73-f82a-4350-bcdb-9d3ec95123ac" providerId="ADAL" clId="{8A790E57-7865-48E6-9A3E-6B7434A2F337}" dt="2022-12-20T21:04:04.999" v="10399"/>
        <pc:sldMkLst>
          <pc:docMk/>
          <pc:sldMk cId="1658299521" sldId="272"/>
        </pc:sldMkLst>
        <pc:spChg chg="mod">
          <ac:chgData name="Alberto" userId="78a84c73-f82a-4350-bcdb-9d3ec95123ac" providerId="ADAL" clId="{8A790E57-7865-48E6-9A3E-6B7434A2F337}" dt="2022-12-20T20:52:45.165" v="9096" actId="1076"/>
          <ac:spMkLst>
            <pc:docMk/>
            <pc:sldMk cId="1658299521" sldId="272"/>
            <ac:spMk id="2" creationId="{D7EC4B98-B302-BE3E-5EC9-7DB7D91BB304}"/>
          </ac:spMkLst>
        </pc:spChg>
        <pc:spChg chg="mod">
          <ac:chgData name="Alberto" userId="78a84c73-f82a-4350-bcdb-9d3ec95123ac" providerId="ADAL" clId="{8A790E57-7865-48E6-9A3E-6B7434A2F337}" dt="2022-12-20T20:53:53.868" v="9269" actId="20577"/>
          <ac:spMkLst>
            <pc:docMk/>
            <pc:sldMk cId="1658299521" sldId="272"/>
            <ac:spMk id="7" creationId="{B50FB5E3-281D-C0D3-CDAA-0DC457446154}"/>
          </ac:spMkLst>
        </pc:spChg>
        <pc:spChg chg="add mod">
          <ac:chgData name="Alberto" userId="78a84c73-f82a-4350-bcdb-9d3ec95123ac" providerId="ADAL" clId="{8A790E57-7865-48E6-9A3E-6B7434A2F337}" dt="2022-12-20T20:55:30.007" v="9506" actId="1076"/>
          <ac:spMkLst>
            <pc:docMk/>
            <pc:sldMk cId="1658299521" sldId="272"/>
            <ac:spMk id="9" creationId="{C6323836-86A0-740E-C4E6-CB91E4F10752}"/>
          </ac:spMkLst>
        </pc:spChg>
        <pc:spChg chg="mod">
          <ac:chgData name="Alberto" userId="78a84c73-f82a-4350-bcdb-9d3ec95123ac" providerId="ADAL" clId="{8A790E57-7865-48E6-9A3E-6B7434A2F337}" dt="2022-12-20T20:50:43.181" v="9045"/>
          <ac:spMkLst>
            <pc:docMk/>
            <pc:sldMk cId="1658299521" sldId="272"/>
            <ac:spMk id="13" creationId="{AF2EE907-6190-2E16-DED6-89B06E53C407}"/>
          </ac:spMkLst>
        </pc:spChg>
        <pc:spChg chg="del">
          <ac:chgData name="Alberto" userId="78a84c73-f82a-4350-bcdb-9d3ec95123ac" providerId="ADAL" clId="{8A790E57-7865-48E6-9A3E-6B7434A2F337}" dt="2022-12-20T20:52:52.508" v="9098" actId="478"/>
          <ac:spMkLst>
            <pc:docMk/>
            <pc:sldMk cId="1658299521" sldId="272"/>
            <ac:spMk id="14" creationId="{657A2AD8-284F-523A-4AAF-01FF4D75F27E}"/>
          </ac:spMkLst>
        </pc:spChg>
        <pc:spChg chg="del">
          <ac:chgData name="Alberto" userId="78a84c73-f82a-4350-bcdb-9d3ec95123ac" providerId="ADAL" clId="{8A790E57-7865-48E6-9A3E-6B7434A2F337}" dt="2022-12-20T20:52:47.971" v="9097" actId="478"/>
          <ac:spMkLst>
            <pc:docMk/>
            <pc:sldMk cId="1658299521" sldId="272"/>
            <ac:spMk id="15" creationId="{C83D60E7-91D2-EE0D-5F3C-8231AB13CCC5}"/>
          </ac:spMkLst>
        </pc:spChg>
        <pc:spChg chg="add mod">
          <ac:chgData name="Alberto" userId="78a84c73-f82a-4350-bcdb-9d3ec95123ac" providerId="ADAL" clId="{8A790E57-7865-48E6-9A3E-6B7434A2F337}" dt="2022-12-20T20:59:06.052" v="10094" actId="1076"/>
          <ac:spMkLst>
            <pc:docMk/>
            <pc:sldMk cId="1658299521" sldId="272"/>
            <ac:spMk id="19" creationId="{38F87FAD-3AF7-B9FB-5D64-FC35C865A3C9}"/>
          </ac:spMkLst>
        </pc:spChg>
        <pc:picChg chg="add del mod">
          <ac:chgData name="Alberto" userId="78a84c73-f82a-4350-bcdb-9d3ec95123ac" providerId="ADAL" clId="{8A790E57-7865-48E6-9A3E-6B7434A2F337}" dt="2022-12-20T20:50:50.108" v="9050" actId="478"/>
          <ac:picMkLst>
            <pc:docMk/>
            <pc:sldMk cId="1658299521" sldId="272"/>
            <ac:picMk id="4" creationId="{42D4528B-3B37-175F-DEE9-411B330CD59B}"/>
          </ac:picMkLst>
        </pc:picChg>
        <pc:picChg chg="add mod">
          <ac:chgData name="Alberto" userId="78a84c73-f82a-4350-bcdb-9d3ec95123ac" providerId="ADAL" clId="{8A790E57-7865-48E6-9A3E-6B7434A2F337}" dt="2022-12-20T20:55:46.779" v="9510" actId="1076"/>
          <ac:picMkLst>
            <pc:docMk/>
            <pc:sldMk cId="1658299521" sldId="272"/>
            <ac:picMk id="6" creationId="{F60F1E9A-2B8D-3E30-4742-7DDA6F890CBB}"/>
          </ac:picMkLst>
        </pc:picChg>
        <pc:picChg chg="del">
          <ac:chgData name="Alberto" userId="78a84c73-f82a-4350-bcdb-9d3ec95123ac" providerId="ADAL" clId="{8A790E57-7865-48E6-9A3E-6B7434A2F337}" dt="2022-12-20T20:52:25.548" v="9057" actId="478"/>
          <ac:picMkLst>
            <pc:docMk/>
            <pc:sldMk cId="1658299521" sldId="272"/>
            <ac:picMk id="8" creationId="{83369690-51B9-04C6-1260-3B7C81356794}"/>
          </ac:picMkLst>
        </pc:picChg>
        <pc:picChg chg="del">
          <ac:chgData name="Alberto" userId="78a84c73-f82a-4350-bcdb-9d3ec95123ac" providerId="ADAL" clId="{8A790E57-7865-48E6-9A3E-6B7434A2F337}" dt="2022-12-20T20:55:37.436" v="9508" actId="478"/>
          <ac:picMkLst>
            <pc:docMk/>
            <pc:sldMk cId="1658299521" sldId="272"/>
            <ac:picMk id="18" creationId="{E44AE07A-53C3-6D90-E7E7-1B596A7B8294}"/>
          </ac:picMkLst>
        </pc:picChg>
        <pc:picChg chg="add del mod">
          <ac:chgData name="Alberto" userId="78a84c73-f82a-4350-bcdb-9d3ec95123ac" providerId="ADAL" clId="{8A790E57-7865-48E6-9A3E-6B7434A2F337}" dt="2022-12-20T21:00:33.279" v="10387"/>
          <ac:picMkLst>
            <pc:docMk/>
            <pc:sldMk cId="1658299521" sldId="272"/>
            <ac:picMk id="25" creationId="{71C4F8C1-4DDC-3425-64FE-4C2294DDDEC0}"/>
          </ac:picMkLst>
        </pc:picChg>
        <pc:picChg chg="add del mod">
          <ac:chgData name="Alberto" userId="78a84c73-f82a-4350-bcdb-9d3ec95123ac" providerId="ADAL" clId="{8A790E57-7865-48E6-9A3E-6B7434A2F337}" dt="2022-12-20T21:00:35.069" v="10389"/>
          <ac:picMkLst>
            <pc:docMk/>
            <pc:sldMk cId="1658299521" sldId="272"/>
            <ac:picMk id="26" creationId="{DEDB6255-8D1E-4A6D-4DF1-26D07A237E47}"/>
          </ac:picMkLst>
        </pc:picChg>
        <pc:picChg chg="add del mod ord">
          <ac:chgData name="Alberto" userId="78a84c73-f82a-4350-bcdb-9d3ec95123ac" providerId="ADAL" clId="{8A790E57-7865-48E6-9A3E-6B7434A2F337}" dt="2022-12-20T21:01:25.901" v="10390"/>
          <ac:picMkLst>
            <pc:docMk/>
            <pc:sldMk cId="1658299521" sldId="272"/>
            <ac:picMk id="30" creationId="{7DEE676E-949B-45BE-8776-7F9B51240FD9}"/>
          </ac:picMkLst>
        </pc:picChg>
        <pc:picChg chg="add del mod">
          <ac:chgData name="Alberto" userId="78a84c73-f82a-4350-bcdb-9d3ec95123ac" providerId="ADAL" clId="{8A790E57-7865-48E6-9A3E-6B7434A2F337}" dt="2022-12-20T21:01:27.965" v="10392"/>
          <ac:picMkLst>
            <pc:docMk/>
            <pc:sldMk cId="1658299521" sldId="272"/>
            <ac:picMk id="31" creationId="{5BE9DFD9-E54B-3DA0-98BD-94969281C243}"/>
          </ac:picMkLst>
        </pc:picChg>
        <pc:picChg chg="add del mod ord">
          <ac:chgData name="Alberto" userId="78a84c73-f82a-4350-bcdb-9d3ec95123ac" providerId="ADAL" clId="{8A790E57-7865-48E6-9A3E-6B7434A2F337}" dt="2022-12-20T21:01:47.504" v="10393"/>
          <ac:picMkLst>
            <pc:docMk/>
            <pc:sldMk cId="1658299521" sldId="272"/>
            <ac:picMk id="34" creationId="{FC98EC61-77C6-404E-A743-3149F339C53C}"/>
          </ac:picMkLst>
        </pc:picChg>
        <pc:picChg chg="add del mod">
          <ac:chgData name="Alberto" userId="78a84c73-f82a-4350-bcdb-9d3ec95123ac" providerId="ADAL" clId="{8A790E57-7865-48E6-9A3E-6B7434A2F337}" dt="2022-12-20T21:01:56.239" v="10395"/>
          <ac:picMkLst>
            <pc:docMk/>
            <pc:sldMk cId="1658299521" sldId="272"/>
            <ac:picMk id="35" creationId="{D107B10F-0763-C5AB-0EBC-B8A41D407C9B}"/>
          </ac:picMkLst>
        </pc:picChg>
        <pc:picChg chg="del">
          <ac:chgData name="Alberto" userId="78a84c73-f82a-4350-bcdb-9d3ec95123ac" providerId="ADAL" clId="{8A790E57-7865-48E6-9A3E-6B7434A2F337}" dt="2022-12-20T20:52:24.830" v="9056" actId="478"/>
          <ac:picMkLst>
            <pc:docMk/>
            <pc:sldMk cId="1658299521" sldId="272"/>
            <ac:picMk id="37" creationId="{4D535895-78C5-A024-C9C4-75C54121A5EA}"/>
          </ac:picMkLst>
        </pc:picChg>
        <pc:picChg chg="add del mod ord">
          <ac:chgData name="Alberto" userId="78a84c73-f82a-4350-bcdb-9d3ec95123ac" providerId="ADAL" clId="{8A790E57-7865-48E6-9A3E-6B7434A2F337}" dt="2022-12-20T21:02:47.633" v="10396"/>
          <ac:picMkLst>
            <pc:docMk/>
            <pc:sldMk cId="1658299521" sldId="272"/>
            <ac:picMk id="39" creationId="{0FEC8F5A-3F09-7ACB-8B40-D65D12771B74}"/>
          </ac:picMkLst>
        </pc:picChg>
        <pc:picChg chg="add del mod">
          <ac:chgData name="Alberto" userId="78a84c73-f82a-4350-bcdb-9d3ec95123ac" providerId="ADAL" clId="{8A790E57-7865-48E6-9A3E-6B7434A2F337}" dt="2022-12-20T21:03:13.020" v="10398"/>
          <ac:picMkLst>
            <pc:docMk/>
            <pc:sldMk cId="1658299521" sldId="272"/>
            <ac:picMk id="40" creationId="{9522592B-8922-E866-70D8-B040682A8D35}"/>
          </ac:picMkLst>
        </pc:picChg>
        <pc:picChg chg="add del mod ord">
          <ac:chgData name="Alberto" userId="78a84c73-f82a-4350-bcdb-9d3ec95123ac" providerId="ADAL" clId="{8A790E57-7865-48E6-9A3E-6B7434A2F337}" dt="2022-12-20T21:04:04.999" v="10399"/>
          <ac:picMkLst>
            <pc:docMk/>
            <pc:sldMk cId="1658299521" sldId="272"/>
            <ac:picMk id="46" creationId="{0B96940B-BBBC-D5AF-22AF-AC56245B5938}"/>
          </ac:picMkLst>
        </pc:picChg>
        <pc:picChg chg="add mod">
          <ac:chgData name="Alberto" userId="78a84c73-f82a-4350-bcdb-9d3ec95123ac" providerId="ADAL" clId="{8A790E57-7865-48E6-9A3E-6B7434A2F337}" dt="2022-12-20T21:04:04.999" v="10399"/>
          <ac:picMkLst>
            <pc:docMk/>
            <pc:sldMk cId="1658299521" sldId="272"/>
            <ac:picMk id="47" creationId="{103FEEAB-4B1B-2C03-D010-F58FD8EDA40C}"/>
          </ac:picMkLst>
        </pc:picChg>
        <pc:cxnChg chg="del">
          <ac:chgData name="Alberto" userId="78a84c73-f82a-4350-bcdb-9d3ec95123ac" providerId="ADAL" clId="{8A790E57-7865-48E6-9A3E-6B7434A2F337}" dt="2022-12-20T20:55:37.436" v="9508" actId="478"/>
          <ac:cxnSpMkLst>
            <pc:docMk/>
            <pc:sldMk cId="1658299521" sldId="272"/>
            <ac:cxnSpMk id="20" creationId="{805E9AF8-B6EB-48A8-369C-B15379D419DA}"/>
          </ac:cxnSpMkLst>
        </pc:cxnChg>
        <pc:cxnChg chg="del">
          <ac:chgData name="Alberto" userId="78a84c73-f82a-4350-bcdb-9d3ec95123ac" providerId="ADAL" clId="{8A790E57-7865-48E6-9A3E-6B7434A2F337}" dt="2022-12-20T20:55:37.436" v="9508" actId="478"/>
          <ac:cxnSpMkLst>
            <pc:docMk/>
            <pc:sldMk cId="1658299521" sldId="272"/>
            <ac:cxnSpMk id="21" creationId="{04F9A6C2-4E14-0C5A-87C6-BEA39BC08CAB}"/>
          </ac:cxnSpMkLst>
        </pc:cxnChg>
        <pc:cxnChg chg="del">
          <ac:chgData name="Alberto" userId="78a84c73-f82a-4350-bcdb-9d3ec95123ac" providerId="ADAL" clId="{8A790E57-7865-48E6-9A3E-6B7434A2F337}" dt="2022-12-20T20:55:37.436" v="9508" actId="478"/>
          <ac:cxnSpMkLst>
            <pc:docMk/>
            <pc:sldMk cId="1658299521" sldId="272"/>
            <ac:cxnSpMk id="24" creationId="{F115CBA5-26E7-2B7F-A17E-4209263FB0D6}"/>
          </ac:cxnSpMkLst>
        </pc:cxnChg>
        <pc:cxnChg chg="del">
          <ac:chgData name="Alberto" userId="78a84c73-f82a-4350-bcdb-9d3ec95123ac" providerId="ADAL" clId="{8A790E57-7865-48E6-9A3E-6B7434A2F337}" dt="2022-12-20T20:55:37.436" v="9508" actId="478"/>
          <ac:cxnSpMkLst>
            <pc:docMk/>
            <pc:sldMk cId="1658299521" sldId="272"/>
            <ac:cxnSpMk id="29" creationId="{739893CD-0660-F115-6CE8-0290DC1AC332}"/>
          </ac:cxnSpMkLst>
        </pc:cxnChg>
      </pc:sldChg>
      <pc:sldChg chg="addSp delSp modSp new mod modTransition setBg modAnim delDesignElem">
        <pc:chgData name="Alberto" userId="78a84c73-f82a-4350-bcdb-9d3ec95123ac" providerId="ADAL" clId="{8A790E57-7865-48E6-9A3E-6B7434A2F337}" dt="2022-12-20T21:14:19.814" v="10425"/>
        <pc:sldMkLst>
          <pc:docMk/>
          <pc:sldMk cId="188823781" sldId="273"/>
        </pc:sldMkLst>
        <pc:spChg chg="del">
          <ac:chgData name="Alberto" userId="78a84c73-f82a-4350-bcdb-9d3ec95123ac" providerId="ADAL" clId="{8A790E57-7865-48E6-9A3E-6B7434A2F337}" dt="2022-12-20T21:06:00.589" v="10402" actId="26606"/>
          <ac:spMkLst>
            <pc:docMk/>
            <pc:sldMk cId="188823781" sldId="273"/>
            <ac:spMk id="2" creationId="{14D197DA-DF65-DDB3-0B0E-4BC57F647950}"/>
          </ac:spMkLst>
        </pc:spChg>
        <pc:spChg chg="del">
          <ac:chgData name="Alberto" userId="78a84c73-f82a-4350-bcdb-9d3ec95123ac" providerId="ADAL" clId="{8A790E57-7865-48E6-9A3E-6B7434A2F337}" dt="2022-12-20T21:05:57.946" v="10401" actId="22"/>
          <ac:spMkLst>
            <pc:docMk/>
            <pc:sldMk cId="188823781" sldId="273"/>
            <ac:spMk id="3" creationId="{C0C25834-4770-1A85-7F61-1C6F6C0107E6}"/>
          </ac:spMkLst>
        </pc:spChg>
        <pc:spChg chg="mod">
          <ac:chgData name="Alberto" userId="78a84c73-f82a-4350-bcdb-9d3ec95123ac" providerId="ADAL" clId="{8A790E57-7865-48E6-9A3E-6B7434A2F337}" dt="2022-12-20T21:06:28.384" v="10411"/>
          <ac:spMkLst>
            <pc:docMk/>
            <pc:sldMk cId="188823781" sldId="273"/>
            <ac:spMk id="4" creationId="{299D48C6-5E81-857E-4F00-3480C0A6E902}"/>
          </ac:spMkLst>
        </pc:spChg>
        <pc:spChg chg="add del mod">
          <ac:chgData name="Alberto" userId="78a84c73-f82a-4350-bcdb-9d3ec95123ac" providerId="ADAL" clId="{8A790E57-7865-48E6-9A3E-6B7434A2F337}" dt="2022-12-20T21:06:30.668" v="10412" actId="478"/>
          <ac:spMkLst>
            <pc:docMk/>
            <pc:sldMk cId="188823781" sldId="273"/>
            <ac:spMk id="8" creationId="{9C2E25A0-AFB9-B662-EA5A-64392EE0E793}"/>
          </ac:spMkLst>
        </pc:spChg>
        <pc:spChg chg="add del">
          <ac:chgData name="Alberto" userId="78a84c73-f82a-4350-bcdb-9d3ec95123ac" providerId="ADAL" clId="{8A790E57-7865-48E6-9A3E-6B7434A2F337}" dt="2022-12-20T21:06:28.384" v="10411"/>
          <ac:spMkLst>
            <pc:docMk/>
            <pc:sldMk cId="188823781" sldId="273"/>
            <ac:spMk id="11" creationId="{9EB54D17-3792-403D-9127-495845021D2B}"/>
          </ac:spMkLst>
        </pc:spChg>
        <pc:spChg chg="add del">
          <ac:chgData name="Alberto" userId="78a84c73-f82a-4350-bcdb-9d3ec95123ac" providerId="ADAL" clId="{8A790E57-7865-48E6-9A3E-6B7434A2F337}" dt="2022-12-20T21:06:28.384" v="10411"/>
          <ac:spMkLst>
            <pc:docMk/>
            <pc:sldMk cId="188823781" sldId="273"/>
            <ac:spMk id="13" creationId="{05FB7726-C6A8-44D0-B179-A65DE454D836}"/>
          </ac:spMkLst>
        </pc:spChg>
        <pc:picChg chg="add del mod ord">
          <ac:chgData name="Alberto" userId="78a84c73-f82a-4350-bcdb-9d3ec95123ac" providerId="ADAL" clId="{8A790E57-7865-48E6-9A3E-6B7434A2F337}" dt="2022-12-20T21:06:14.633" v="10404" actId="478"/>
          <ac:picMkLst>
            <pc:docMk/>
            <pc:sldMk cId="188823781" sldId="273"/>
            <ac:picMk id="6" creationId="{B966D451-62C4-1F43-8572-7FD243376FD8}"/>
          </ac:picMkLst>
        </pc:picChg>
        <pc:picChg chg="add mod">
          <ac:chgData name="Alberto" userId="78a84c73-f82a-4350-bcdb-9d3ec95123ac" providerId="ADAL" clId="{8A790E57-7865-48E6-9A3E-6B7434A2F337}" dt="2022-12-20T21:06:46.399" v="10418" actId="1076"/>
          <ac:picMkLst>
            <pc:docMk/>
            <pc:sldMk cId="188823781" sldId="273"/>
            <ac:picMk id="10" creationId="{53CB9E13-FC8D-3850-242B-A4F084AC504B}"/>
          </ac:picMkLst>
        </pc:picChg>
        <pc:picChg chg="add del mod">
          <ac:chgData name="Alberto" userId="78a84c73-f82a-4350-bcdb-9d3ec95123ac" providerId="ADAL" clId="{8A790E57-7865-48E6-9A3E-6B7434A2F337}" dt="2022-12-20T21:07:18.720" v="10421"/>
          <ac:picMkLst>
            <pc:docMk/>
            <pc:sldMk cId="188823781" sldId="273"/>
            <ac:picMk id="16" creationId="{87AA9941-D8DC-3A94-2DD6-65BBC6152E44}"/>
          </ac:picMkLst>
        </pc:picChg>
        <pc:picChg chg="add del mod">
          <ac:chgData name="Alberto" userId="78a84c73-f82a-4350-bcdb-9d3ec95123ac" providerId="ADAL" clId="{8A790E57-7865-48E6-9A3E-6B7434A2F337}" dt="2022-12-20T21:07:43.209" v="10422"/>
          <ac:picMkLst>
            <pc:docMk/>
            <pc:sldMk cId="188823781" sldId="273"/>
            <ac:picMk id="19" creationId="{597E5A55-FA30-9444-77A2-63FF04642D5E}"/>
          </ac:picMkLst>
        </pc:picChg>
        <pc:picChg chg="add del mod">
          <ac:chgData name="Alberto" userId="78a84c73-f82a-4350-bcdb-9d3ec95123ac" providerId="ADAL" clId="{8A790E57-7865-48E6-9A3E-6B7434A2F337}" dt="2022-12-20T21:13:54.592" v="10424"/>
          <ac:picMkLst>
            <pc:docMk/>
            <pc:sldMk cId="188823781" sldId="273"/>
            <ac:picMk id="20" creationId="{F6F1796C-94D3-49C9-8F5A-2D5202638B30}"/>
          </ac:picMkLst>
        </pc:picChg>
        <pc:picChg chg="add del mod ord">
          <ac:chgData name="Alberto" userId="78a84c73-f82a-4350-bcdb-9d3ec95123ac" providerId="ADAL" clId="{8A790E57-7865-48E6-9A3E-6B7434A2F337}" dt="2022-12-20T21:14:19.814" v="10425"/>
          <ac:picMkLst>
            <pc:docMk/>
            <pc:sldMk cId="188823781" sldId="273"/>
            <ac:picMk id="23" creationId="{DFDF7F3D-0563-D493-7E54-5036866800CF}"/>
          </ac:picMkLst>
        </pc:picChg>
        <pc:picChg chg="add mod">
          <ac:chgData name="Alberto" userId="78a84c73-f82a-4350-bcdb-9d3ec95123ac" providerId="ADAL" clId="{8A790E57-7865-48E6-9A3E-6B7434A2F337}" dt="2022-12-20T21:14:19.814" v="10425"/>
          <ac:picMkLst>
            <pc:docMk/>
            <pc:sldMk cId="188823781" sldId="273"/>
            <ac:picMk id="24" creationId="{323D190E-9230-B908-B17F-50A47D19E5FE}"/>
          </ac:picMkLst>
        </pc:picChg>
      </pc:sldChg>
      <pc:sldChg chg="addSp delSp modSp new mod ord modTransition setBg delAnim modAnim">
        <pc:chgData name="Alberto" userId="78a84c73-f82a-4350-bcdb-9d3ec95123ac" providerId="ADAL" clId="{8A790E57-7865-48E6-9A3E-6B7434A2F337}" dt="2022-12-20T21:24:06.700" v="10462"/>
        <pc:sldMkLst>
          <pc:docMk/>
          <pc:sldMk cId="2613492723" sldId="274"/>
        </pc:sldMkLst>
        <pc:spChg chg="mod">
          <ac:chgData name="Alberto" userId="78a84c73-f82a-4350-bcdb-9d3ec95123ac" providerId="ADAL" clId="{8A790E57-7865-48E6-9A3E-6B7434A2F337}" dt="2022-12-20T21:19:49.604" v="10447" actId="20577"/>
          <ac:spMkLst>
            <pc:docMk/>
            <pc:sldMk cId="2613492723" sldId="274"/>
            <ac:spMk id="2" creationId="{7B269EE5-D7BB-22C9-5504-3D47471E8B20}"/>
          </ac:spMkLst>
        </pc:spChg>
        <pc:spChg chg="del mod">
          <ac:chgData name="Alberto" userId="78a84c73-f82a-4350-bcdb-9d3ec95123ac" providerId="ADAL" clId="{8A790E57-7865-48E6-9A3E-6B7434A2F337}" dt="2022-12-20T21:19:38.701" v="10430"/>
          <ac:spMkLst>
            <pc:docMk/>
            <pc:sldMk cId="2613492723" sldId="274"/>
            <ac:spMk id="3" creationId="{9F8DCBEB-0FE4-CE66-2F9E-9CD26C614935}"/>
          </ac:spMkLst>
        </pc:spChg>
        <pc:spChg chg="mod">
          <ac:chgData name="Alberto" userId="78a84c73-f82a-4350-bcdb-9d3ec95123ac" providerId="ADAL" clId="{8A790E57-7865-48E6-9A3E-6B7434A2F337}" dt="2022-12-20T21:19:20.736" v="10429"/>
          <ac:spMkLst>
            <pc:docMk/>
            <pc:sldMk cId="2613492723" sldId="274"/>
            <ac:spMk id="4" creationId="{778684B5-F966-4D02-065D-B0616FE56E75}"/>
          </ac:spMkLst>
        </pc:spChg>
        <pc:spChg chg="add del mod">
          <ac:chgData name="Alberto" userId="78a84c73-f82a-4350-bcdb-9d3ec95123ac" providerId="ADAL" clId="{8A790E57-7865-48E6-9A3E-6B7434A2F337}" dt="2022-12-20T21:22:19.965" v="10457"/>
          <ac:spMkLst>
            <pc:docMk/>
            <pc:sldMk cId="2613492723" sldId="274"/>
            <ac:spMk id="7" creationId="{A3D50815-AF69-0C09-1EE3-07944B58D991}"/>
          </ac:spMkLst>
        </pc:spChg>
        <pc:picChg chg="add del mod">
          <ac:chgData name="Alberto" userId="78a84c73-f82a-4350-bcdb-9d3ec95123ac" providerId="ADAL" clId="{8A790E57-7865-48E6-9A3E-6B7434A2F337}" dt="2022-12-20T21:22:16.480" v="10456" actId="478"/>
          <ac:picMkLst>
            <pc:docMk/>
            <pc:sldMk cId="2613492723" sldId="274"/>
            <ac:picMk id="5" creationId="{D55BFFE9-8F4C-9E7B-7323-585130500879}"/>
          </ac:picMkLst>
        </pc:picChg>
        <pc:picChg chg="add mod">
          <ac:chgData name="Alberto" userId="78a84c73-f82a-4350-bcdb-9d3ec95123ac" providerId="ADAL" clId="{8A790E57-7865-48E6-9A3E-6B7434A2F337}" dt="2022-12-20T21:22:57.853" v="10458" actId="1440"/>
          <ac:picMkLst>
            <pc:docMk/>
            <pc:sldMk cId="2613492723" sldId="274"/>
            <ac:picMk id="8" creationId="{9555FE29-B3C8-863A-480F-751428E215DC}"/>
          </ac:picMkLst>
        </pc:picChg>
        <pc:picChg chg="add del mod">
          <ac:chgData name="Alberto" userId="78a84c73-f82a-4350-bcdb-9d3ec95123ac" providerId="ADAL" clId="{8A790E57-7865-48E6-9A3E-6B7434A2F337}" dt="2022-12-20T21:23:46.061" v="10461"/>
          <ac:picMkLst>
            <pc:docMk/>
            <pc:sldMk cId="2613492723" sldId="274"/>
            <ac:picMk id="12" creationId="{9A1BF10D-F29A-ED66-AEC5-7C3AD92631E1}"/>
          </ac:picMkLst>
        </pc:picChg>
        <pc:picChg chg="add del mod">
          <ac:chgData name="Alberto" userId="78a84c73-f82a-4350-bcdb-9d3ec95123ac" providerId="ADAL" clId="{8A790E57-7865-48E6-9A3E-6B7434A2F337}" dt="2022-12-20T21:24:06.700" v="10462"/>
          <ac:picMkLst>
            <pc:docMk/>
            <pc:sldMk cId="2613492723" sldId="274"/>
            <ac:picMk id="15" creationId="{EC7F3971-C93D-7754-A67A-9EF193C37867}"/>
          </ac:picMkLst>
        </pc:picChg>
        <pc:picChg chg="add mod">
          <ac:chgData name="Alberto" userId="78a84c73-f82a-4350-bcdb-9d3ec95123ac" providerId="ADAL" clId="{8A790E57-7865-48E6-9A3E-6B7434A2F337}" dt="2022-12-20T21:24:06.700" v="10462"/>
          <ac:picMkLst>
            <pc:docMk/>
            <pc:sldMk cId="2613492723" sldId="274"/>
            <ac:picMk id="16" creationId="{67052DEE-4B72-6575-F0D5-3C0247D5831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C6A57-A2D4-462E-B073-4734912B4B9F}" type="datetimeFigureOut">
              <a:rPr lang="es-ES" smtClean="0"/>
              <a:t>24/12/2022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1ECC0-AE2F-4AA4-8E3D-918F81108D12}" type="slidenum">
              <a:rPr lang="es-ES" smtClean="0"/>
              <a:t>‹Nº›</a:t>
            </a:fld>
            <a:endParaRPr lang="es-ES"/>
          </a:p>
        </p:txBody>
      </p:sp>
    </p:spTree>
    <p:extLst>
      <p:ext uri="{BB962C8B-B14F-4D97-AF65-F5344CB8AC3E}">
        <p14:creationId xmlns:p14="http://schemas.microsoft.com/office/powerpoint/2010/main" val="3245454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Hola, mi nombre es Alberto Fernández Merchán y soy de Huelva. Este es mi trabajo sobre el algoritmo Q-</a:t>
            </a:r>
            <a:r>
              <a:rPr lang="es-ES" dirty="0" err="1"/>
              <a:t>Learning</a:t>
            </a:r>
            <a:r>
              <a:rPr lang="es-ES" dirty="0"/>
              <a:t> aplicado a un ejemplo sencillo, en este caso, un laberinto.</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1</a:t>
            </a:fld>
            <a:endParaRPr lang="es-ES"/>
          </a:p>
        </p:txBody>
      </p:sp>
    </p:spTree>
    <p:extLst>
      <p:ext uri="{BB962C8B-B14F-4D97-AF65-F5344CB8AC3E}">
        <p14:creationId xmlns:p14="http://schemas.microsoft.com/office/powerpoint/2010/main" val="560829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resultado es el esperado, el agente encuentra el camino óptimo. Si echamos un ojo a la Q-tabla podemos ver como el valor máximo de la recompensa en cada estado es la acción que el agente ha realizado.</a:t>
            </a:r>
            <a:br>
              <a:rPr lang="es-ES" dirty="0"/>
            </a:br>
            <a:br>
              <a:rPr lang="es-ES" dirty="0"/>
            </a:br>
            <a:r>
              <a:rPr lang="es-ES" dirty="0"/>
              <a:t>En este caso, podemos ver como en el estado 103 el agente elige ir hacia arriba porque la recompensa que le otorga moverse a la izquierda o a la derecha es demasiado baja.</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12</a:t>
            </a:fld>
            <a:endParaRPr lang="es-ES"/>
          </a:p>
        </p:txBody>
      </p:sp>
    </p:spTree>
    <p:extLst>
      <p:ext uri="{BB962C8B-B14F-4D97-AF65-F5344CB8AC3E}">
        <p14:creationId xmlns:p14="http://schemas.microsoft.com/office/powerpoint/2010/main" val="2806989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imagen podemos ver el mejor movimiento que elige el agente en cada uno de los estados del mapa.  Comprobamos que en la primera imagen el agente entrena durante 200 episodios y deja algunas casillas con un Q-Valor que no es óptimo. Sin embargo, cuando lo dejamos entrenando durante más épocas, vemos que disminuye el número de estados con un movimiento asociado equivocado.</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13</a:t>
            </a:fld>
            <a:endParaRPr lang="es-ES"/>
          </a:p>
        </p:txBody>
      </p:sp>
    </p:spTree>
    <p:extLst>
      <p:ext uri="{BB962C8B-B14F-4D97-AF65-F5344CB8AC3E}">
        <p14:creationId xmlns:p14="http://schemas.microsoft.com/office/powerpoint/2010/main" val="1342518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ver que, efectivamente, el agente ha aprendido el camino mínimo podemos observar la siguiente gráfica: En las primeras iteraciones, el agente no tiene la Q-tabla rellena y, por ello, realiza acciones al azar hasta encontrar la meta. Una vez consigue rellenarla en la primera iteración, el número de pasos baja considerablemente hasta llegar al mínimo de pasos necesarios para llegar a la meta (16).</a:t>
            </a:r>
          </a:p>
          <a:p>
            <a:endParaRPr lang="es-ES" dirty="0"/>
          </a:p>
          <a:p>
            <a:r>
              <a:rPr lang="es-ES" dirty="0"/>
              <a:t>En cuanto a la recompensa que acumula el agente en cada época, vemos como al principio obtiene prácticamente 0 de recompensa y,  con forme va entrenando, la recompensa se va estabilizando.</a:t>
            </a:r>
          </a:p>
          <a:p>
            <a:endParaRPr lang="es-ES" dirty="0"/>
          </a:p>
          <a:p>
            <a:r>
              <a:rPr lang="es-ES" dirty="0"/>
              <a:t>Hay que tener en cuenta que los resultados que se han obtenido están escalados logarítmicamente para poder observar mejor las variaciones. Además, hemos añadido unas 50 iteraciones más para comprobar que, en cuanto el agente deja de explorar, no se producen más cambios en la longitud del camino, ya que siempre prueba las mismas acciones.</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14</a:t>
            </a:fld>
            <a:endParaRPr lang="es-ES"/>
          </a:p>
        </p:txBody>
      </p:sp>
    </p:spTree>
    <p:extLst>
      <p:ext uri="{BB962C8B-B14F-4D97-AF65-F5344CB8AC3E}">
        <p14:creationId xmlns:p14="http://schemas.microsoft.com/office/powerpoint/2010/main" val="194551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Esta es la segunda parte de una trilogía de videos sobre el aprendizaje por refuerzo. Si no has visto la primera parte, te recomiendo que vayas a verla para poder comprender mejor este vídeo.</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2</a:t>
            </a:fld>
            <a:endParaRPr lang="es-ES"/>
          </a:p>
        </p:txBody>
      </p:sp>
    </p:spTree>
    <p:extLst>
      <p:ext uri="{BB962C8B-B14F-4D97-AF65-F5344CB8AC3E}">
        <p14:creationId xmlns:p14="http://schemas.microsoft.com/office/powerpoint/2010/main" val="108001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Q-</a:t>
            </a:r>
            <a:r>
              <a:rPr lang="es-ES" dirty="0" err="1"/>
              <a:t>Learning</a:t>
            </a:r>
            <a:r>
              <a:rPr lang="es-ES" dirty="0"/>
              <a:t> es un algoritmo de aprendizaje por refuerzo que está basado en valores, es decir, que actualiza la función de valor en base a una ecuación.</a:t>
            </a:r>
            <a:br>
              <a:rPr lang="es-ES" dirty="0"/>
            </a:br>
            <a:br>
              <a:rPr lang="es-ES" dirty="0"/>
            </a:br>
            <a:r>
              <a:rPr lang="es-ES" dirty="0"/>
              <a:t>En este caso utilizamos la ecuación de </a:t>
            </a:r>
            <a:r>
              <a:rPr lang="es-ES" dirty="0" err="1"/>
              <a:t>Bellman</a:t>
            </a:r>
            <a:r>
              <a:rPr lang="es-ES" dirty="0"/>
              <a:t> que genera un valor de Q para un estado y una acción concreta basándose en el valor actual y en el valor esperado en el futuro. Además utiliza un factor de aprendizaje (Alpha) y uno de descuento (gamma) que permiten modificar cómo se tiene en cuenta el futuro.</a:t>
            </a:r>
            <a:br>
              <a:rPr lang="es-ES" dirty="0"/>
            </a:br>
            <a:br>
              <a:rPr lang="es-ES" dirty="0"/>
            </a:br>
            <a:r>
              <a:rPr lang="es-ES" dirty="0"/>
              <a:t>El algoritmo construye una tabla de estados x acciones y donde cada celda contiene el valor que el agente estima que conseguirá al realizar dicha acción en ese estado.</a:t>
            </a:r>
          </a:p>
          <a:p>
            <a:endParaRPr lang="es-ES" dirty="0"/>
          </a:p>
          <a:p>
            <a:r>
              <a:rPr lang="es-ES" dirty="0"/>
              <a:t>Para elegir una acción, el agente escogerá la que le proporcione una mayor recompensa.</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3</a:t>
            </a:fld>
            <a:endParaRPr lang="es-ES"/>
          </a:p>
        </p:txBody>
      </p:sp>
    </p:spTree>
    <p:extLst>
      <p:ext uri="{BB962C8B-B14F-4D97-AF65-F5344CB8AC3E}">
        <p14:creationId xmlns:p14="http://schemas.microsoft.com/office/powerpoint/2010/main" val="406341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pseudocódigo del Q-</a:t>
            </a:r>
            <a:r>
              <a:rPr lang="es-ES" dirty="0" err="1"/>
              <a:t>learning</a:t>
            </a:r>
            <a:r>
              <a:rPr lang="es-ES" dirty="0"/>
              <a:t> se puede describir de la siguiente forma:</a:t>
            </a:r>
          </a:p>
          <a:p>
            <a:r>
              <a:rPr lang="es-ES" dirty="0"/>
              <a:t>Primero inicializaremos la Q-table a un valor arbitrario, en nuestro caso la hemos inicializado a menos infinito para que elija movimientos que ya haya explorado.</a:t>
            </a:r>
          </a:p>
          <a:p>
            <a:r>
              <a:rPr lang="es-ES" dirty="0"/>
              <a:t>Después repetiremos un número determinado de veces el mismo proceso:</a:t>
            </a:r>
          </a:p>
          <a:p>
            <a:r>
              <a:rPr lang="es-ES" dirty="0"/>
              <a:t>	 Calculamos el porcentaje de exploración-explotación</a:t>
            </a:r>
          </a:p>
          <a:p>
            <a:r>
              <a:rPr lang="es-ES" dirty="0"/>
              <a:t>	Definimos que el estado actual es el estado inicial</a:t>
            </a:r>
          </a:p>
          <a:p>
            <a:r>
              <a:rPr lang="es-ES" dirty="0"/>
              <a:t>	Y, mientras no llegue al final del juego, es decir, a la meta:</a:t>
            </a:r>
          </a:p>
          <a:p>
            <a:r>
              <a:rPr lang="es-ES" dirty="0"/>
              <a:t>		Elige un movimiento que será aleatorio si decide explorar</a:t>
            </a:r>
          </a:p>
          <a:p>
            <a:r>
              <a:rPr lang="es-ES" dirty="0"/>
              <a:t>		Calcula el nuevo valor de Q con esa acción y el estado actual</a:t>
            </a:r>
          </a:p>
          <a:p>
            <a:r>
              <a:rPr lang="es-ES" dirty="0"/>
              <a:t>		Y por último actualiza el estado</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4</a:t>
            </a:fld>
            <a:endParaRPr lang="es-ES"/>
          </a:p>
        </p:txBody>
      </p:sp>
    </p:spTree>
    <p:extLst>
      <p:ext uri="{BB962C8B-B14F-4D97-AF65-F5344CB8AC3E}">
        <p14:creationId xmlns:p14="http://schemas.microsoft.com/office/powerpoint/2010/main" val="1570473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ejemplo que he propuesto es la resolución de un laberinto. Sin embargo, existen muchas maneras de llegar a la posición final.</a:t>
            </a:r>
            <a:br>
              <a:rPr lang="es-ES" dirty="0"/>
            </a:br>
            <a:endParaRPr lang="es-ES" dirty="0"/>
          </a:p>
          <a:p>
            <a:r>
              <a:rPr lang="es-ES" dirty="0"/>
              <a:t>(</a:t>
            </a:r>
            <a:r>
              <a:rPr lang="es-ES" dirty="0" err="1"/>
              <a:t>Click</a:t>
            </a:r>
            <a:r>
              <a:rPr lang="es-ES" dirty="0"/>
              <a:t>)</a:t>
            </a:r>
          </a:p>
          <a:p>
            <a:br>
              <a:rPr lang="es-ES" dirty="0"/>
            </a:br>
            <a:r>
              <a:rPr lang="es-ES" dirty="0"/>
              <a:t>Como he mencionado anteriormente, el agente tratará de maximizar la recompensa y, por tanto, escogerá el camino más corto que lo lleve a la meta.</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5</a:t>
            </a:fld>
            <a:endParaRPr lang="es-ES"/>
          </a:p>
        </p:txBody>
      </p:sp>
    </p:spTree>
    <p:extLst>
      <p:ext uri="{BB962C8B-B14F-4D97-AF65-F5344CB8AC3E}">
        <p14:creationId xmlns:p14="http://schemas.microsoft.com/office/powerpoint/2010/main" val="95897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dilema de la exploración-explotación se ha resuelto aumentando la proporción de explotación a medida que avanza las iteraciones del algoritmo. De esta forma, cuando empieza, el agente tiene el porcentaje inicial, pero, cuando termina, acaba utilizando las acciones que ha aprendido completamente y no explora.</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6</a:t>
            </a:fld>
            <a:endParaRPr lang="es-ES"/>
          </a:p>
        </p:txBody>
      </p:sp>
    </p:spTree>
    <p:extLst>
      <p:ext uri="{BB962C8B-B14F-4D97-AF65-F5344CB8AC3E}">
        <p14:creationId xmlns:p14="http://schemas.microsoft.com/office/powerpoint/2010/main" val="312594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A la hora de calcular la recompensa debemos tener en cuenta diferentes situaciones:</a:t>
            </a:r>
          </a:p>
          <a:p>
            <a:pPr marL="228600" indent="-228600">
              <a:buAutoNum type="arabicPeriod"/>
            </a:pPr>
            <a:r>
              <a:rPr lang="es-ES" dirty="0"/>
              <a:t>Si el agente llega a la meta se le recompensa con una puntuación muy alta (+</a:t>
            </a:r>
            <a:r>
              <a:rPr lang="es-ES" dirty="0" err="1"/>
              <a:t>inf</a:t>
            </a:r>
            <a:r>
              <a:rPr lang="es-ES" dirty="0"/>
              <a:t>)</a:t>
            </a:r>
          </a:p>
          <a:p>
            <a:pPr marL="228600" indent="-228600">
              <a:buAutoNum type="arabicPeriod"/>
            </a:pPr>
            <a:r>
              <a:rPr lang="es-ES" dirty="0"/>
              <a:t>Si el agente elige ir hacia un obstáculo o salirse del mapa, se le recompensa con una puntuación muy baja. -1000 y –</a:t>
            </a:r>
            <a:r>
              <a:rPr lang="es-ES" dirty="0" err="1"/>
              <a:t>inf</a:t>
            </a:r>
            <a:r>
              <a:rPr lang="es-ES" dirty="0"/>
              <a:t> respectivamente.</a:t>
            </a:r>
          </a:p>
          <a:p>
            <a:pPr marL="228600" indent="-228600">
              <a:buAutoNum type="arabicPeriod"/>
            </a:pPr>
            <a:r>
              <a:rPr lang="es-ES" dirty="0"/>
              <a:t>Si el agente elige ir hacia una casilla libre se le recompensa con una puntuación estándar (1)</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7</a:t>
            </a:fld>
            <a:endParaRPr lang="es-ES"/>
          </a:p>
        </p:txBody>
      </p:sp>
    </p:spTree>
    <p:extLst>
      <p:ext uri="{BB962C8B-B14F-4D97-AF65-F5344CB8AC3E}">
        <p14:creationId xmlns:p14="http://schemas.microsoft.com/office/powerpoint/2010/main" val="2812253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ejemplo, el agente podrá moverse en cuatro direcciones: hacia arriba, hacia abajo, hacia la derecha o hacia la izquierda. </a:t>
            </a:r>
          </a:p>
          <a:p>
            <a:r>
              <a:rPr lang="es-ES" dirty="0"/>
              <a:t>No se puede salir de los límites del mapa, pero el agente podrá moverse a través de los obstáculos si considera que la recompensa es superior a las demás. Esto nunca ocurrirá, ya que siempre existe un camino libre hacia la meta.</a:t>
            </a:r>
          </a:p>
          <a:p>
            <a:endParaRPr lang="es-ES" dirty="0"/>
          </a:p>
          <a:p>
            <a:r>
              <a:rPr lang="es-ES" dirty="0"/>
              <a:t>En cuanto a los estados, estos serán cada una de las casillas del mapa. De esta forma, al realizar una acción, el agente se moverá de estado y, por tanto, de casilla.</a:t>
            </a:r>
          </a:p>
          <a:p>
            <a:endParaRPr lang="es-ES" dirty="0"/>
          </a:p>
        </p:txBody>
      </p:sp>
      <p:sp>
        <p:nvSpPr>
          <p:cNvPr id="4" name="Marcador de número de diapositiva 3"/>
          <p:cNvSpPr>
            <a:spLocks noGrp="1"/>
          </p:cNvSpPr>
          <p:nvPr>
            <p:ph type="sldNum" sz="quarter" idx="5"/>
          </p:nvPr>
        </p:nvSpPr>
        <p:spPr/>
        <p:txBody>
          <a:bodyPr/>
          <a:lstStyle/>
          <a:p>
            <a:fld id="{2CF1ECC0-AE2F-4AA4-8E3D-918F81108D12}" type="slidenum">
              <a:rPr lang="es-ES" smtClean="0"/>
              <a:t>8</a:t>
            </a:fld>
            <a:endParaRPr lang="es-ES"/>
          </a:p>
        </p:txBody>
      </p:sp>
    </p:spTree>
    <p:extLst>
      <p:ext uri="{BB962C8B-B14F-4D97-AF65-F5344CB8AC3E}">
        <p14:creationId xmlns:p14="http://schemas.microsoft.com/office/powerpoint/2010/main" val="3361123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algoritmo de </a:t>
            </a:r>
            <a:r>
              <a:rPr lang="es-ES" dirty="0" err="1"/>
              <a:t>Qlearning</a:t>
            </a:r>
            <a:r>
              <a:rPr lang="es-ES" dirty="0"/>
              <a:t> utiliza una tabla estados-acciones donde cada celda representa el valor de recompensa que obtendrá el agente al realizar una acción en un estado determinado.</a:t>
            </a:r>
            <a:br>
              <a:rPr lang="es-ES" dirty="0"/>
            </a:br>
            <a:r>
              <a:rPr lang="es-ES" dirty="0"/>
              <a:t>Para rellenar esta tabla se hace uso de la función </a:t>
            </a:r>
            <a:r>
              <a:rPr lang="es-ES" dirty="0" err="1"/>
              <a:t>setReward</a:t>
            </a:r>
            <a:r>
              <a:rPr lang="es-ES" dirty="0"/>
              <a:t> que recalcula el valor de la celda que se le pasa por parámetro.</a:t>
            </a:r>
          </a:p>
          <a:p>
            <a:r>
              <a:rPr lang="es-ES" dirty="0"/>
              <a:t>El cálculo se realiza teniendo en cuenta: el valor actual de Q, que se almacena en la variable </a:t>
            </a:r>
            <a:r>
              <a:rPr lang="es-ES" dirty="0" err="1"/>
              <a:t>currentQ</a:t>
            </a:r>
            <a:r>
              <a:rPr lang="es-ES" dirty="0"/>
              <a:t>…</a:t>
            </a:r>
          </a:p>
          <a:p>
            <a:endParaRPr lang="es-ES" dirty="0"/>
          </a:p>
          <a:p>
            <a:r>
              <a:rPr lang="es-ES" dirty="0"/>
              <a:t>Por último, se asigna el nuevo valor calculado de Q a la acción correspondiente.</a:t>
            </a:r>
          </a:p>
        </p:txBody>
      </p:sp>
      <p:sp>
        <p:nvSpPr>
          <p:cNvPr id="4" name="Marcador de número de diapositiva 3"/>
          <p:cNvSpPr>
            <a:spLocks noGrp="1"/>
          </p:cNvSpPr>
          <p:nvPr>
            <p:ph type="sldNum" sz="quarter" idx="5"/>
          </p:nvPr>
        </p:nvSpPr>
        <p:spPr/>
        <p:txBody>
          <a:bodyPr/>
          <a:lstStyle/>
          <a:p>
            <a:fld id="{2CF1ECC0-AE2F-4AA4-8E3D-918F81108D12}" type="slidenum">
              <a:rPr lang="es-ES" smtClean="0"/>
              <a:t>9</a:t>
            </a:fld>
            <a:endParaRPr lang="es-ES"/>
          </a:p>
        </p:txBody>
      </p:sp>
    </p:spTree>
    <p:extLst>
      <p:ext uri="{BB962C8B-B14F-4D97-AF65-F5344CB8AC3E}">
        <p14:creationId xmlns:p14="http://schemas.microsoft.com/office/powerpoint/2010/main" val="14292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F7477A69-D8F5-478A-97FD-6E073944701C}" type="datetime1">
              <a:rPr lang="en-US" smtClean="0"/>
              <a:t>12/24/2022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‹Nº›</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2004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F02D0562-2C4E-4E29-8B76-FCF8D146A81F}" type="datetime1">
              <a:rPr lang="en-US" smtClean="0"/>
              <a:t>12/24/2022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753980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EE5C3AA3-EA88-413A-AA17-8FDF77DD3EBF}" type="datetime1">
              <a:rPr lang="en-US" smtClean="0"/>
              <a:t>12/24/2022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260791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96FC9843-00C2-4074-BAB7-93DF323EC16D}" type="datetime1">
              <a:rPr lang="en-US" smtClean="0"/>
              <a:t>12/24/2022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207300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AEE8AF1D-B461-4566-AEE2-812471B1A783}" type="datetime1">
              <a:rPr lang="en-US" smtClean="0"/>
              <a:t>12/24/2022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‹Nº›</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04080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2898B803-49C4-4CA1-B0AE-C95186236B7F}" type="datetime1">
              <a:rPr lang="en-US" smtClean="0"/>
              <a:t>12/24/2022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394520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E9FD827D-BF63-4DA0-8403-0D8A8C867B5B}" type="datetime1">
              <a:rPr lang="en-US" smtClean="0"/>
              <a:t>12/24/2022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2595990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82B11CB6-D136-4CEC-81A3-3682B82E048C}" type="datetime1">
              <a:rPr lang="en-US" smtClean="0"/>
              <a:t>12/24/2022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1863606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586EC32C-F87A-4F7D-9B49-20535FC3EEE2}" type="datetime1">
              <a:rPr lang="en-US" smtClean="0"/>
              <a:t>12/24/2022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539188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7C65767D-0BE9-473D-8C55-A3E294C0A6BB}" type="datetime1">
              <a:rPr lang="en-US" smtClean="0"/>
              <a:t>12/24/2022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1544290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6141D740-9185-43A9-8243-F09D44BB7555}" type="datetime1">
              <a:rPr lang="en-US" smtClean="0"/>
              <a:t>12/24/2022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‹Nº›</a:t>
            </a:fld>
            <a:endParaRPr lang="en-US"/>
          </a:p>
        </p:txBody>
      </p:sp>
    </p:spTree>
    <p:extLst>
      <p:ext uri="{BB962C8B-B14F-4D97-AF65-F5344CB8AC3E}">
        <p14:creationId xmlns:p14="http://schemas.microsoft.com/office/powerpoint/2010/main" val="301303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‹Nº›</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558A916C-B179-4EE0-9E57-49A8BF84311C}" type="datetime1">
              <a:rPr lang="en-US" smtClean="0"/>
              <a:t>12/24/2022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53587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hdr="0" ftr="0" dt="0"/>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hemeOverride" Target="../theme/themeOverride8.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video" Target="NULL" TargetMode="External"/><Relationship Id="rId7"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9.xml"/><Relationship Id="rId6" Type="http://schemas.openxmlformats.org/officeDocument/2006/relationships/audio" Target="../media/media12.m4a"/><Relationship Id="rId5" Type="http://schemas.microsoft.com/office/2007/relationships/media" Target="../media/media12.m4a"/><Relationship Id="rId4" Type="http://schemas.microsoft.com/office/2007/relationships/media" Target="../media/media11.mkv"/><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3.m4a"/><Relationship Id="rId7" Type="http://schemas.openxmlformats.org/officeDocument/2006/relationships/image" Target="../media/image18.png"/><Relationship Id="rId2" Type="http://schemas.microsoft.com/office/2007/relationships/media" Target="../media/media13.m4a"/><Relationship Id="rId1" Type="http://schemas.openxmlformats.org/officeDocument/2006/relationships/themeOverride" Target="../theme/themeOverride10.xml"/><Relationship Id="rId6" Type="http://schemas.openxmlformats.org/officeDocument/2006/relationships/image" Target="../media/image17.png"/><Relationship Id="rId5" Type="http://schemas.openxmlformats.org/officeDocument/2006/relationships/notesSlide" Target="../notesSlides/notesSlide10.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20.png"/><Relationship Id="rId2" Type="http://schemas.microsoft.com/office/2007/relationships/media" Target="../media/media15.m4a"/><Relationship Id="rId1" Type="http://schemas.openxmlformats.org/officeDocument/2006/relationships/themeOverride" Target="../theme/themeOverride11.xml"/><Relationship Id="rId6" Type="http://schemas.openxmlformats.org/officeDocument/2006/relationships/image" Target="../media/image5.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hyperlink" Target="https://youtu.be/0VdxSs5OHPc" TargetMode="External"/><Relationship Id="rId2" Type="http://schemas.microsoft.com/office/2007/relationships/media" Target="../media/media2.m4a"/><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3.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hemeOverride" Target="../theme/themeOverride2.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5.m4a"/><Relationship Id="rId7" Type="http://schemas.openxmlformats.org/officeDocument/2006/relationships/image" Target="../media/image9.png"/><Relationship Id="rId2" Type="http://schemas.openxmlformats.org/officeDocument/2006/relationships/tags" Target="../tags/tag1.xml"/><Relationship Id="rId1" Type="http://schemas.openxmlformats.org/officeDocument/2006/relationships/themeOverride" Target="../theme/themeOverride3.xml"/><Relationship Id="rId6" Type="http://schemas.openxmlformats.org/officeDocument/2006/relationships/notesSlide" Target="../notesSlides/notesSlide5.xml"/><Relationship Id="rId11" Type="http://schemas.openxmlformats.org/officeDocument/2006/relationships/image" Target="../media/image4.png"/><Relationship Id="rId5" Type="http://schemas.openxmlformats.org/officeDocument/2006/relationships/slideLayout" Target="../slideLayouts/slideLayout2.xml"/><Relationship Id="rId10" Type="http://schemas.openxmlformats.org/officeDocument/2006/relationships/image" Target="../media/image5.png"/><Relationship Id="rId4" Type="http://schemas.openxmlformats.org/officeDocument/2006/relationships/audio" Target="../media/media5.m4a"/><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6.m4a"/><Relationship Id="rId7" Type="http://schemas.openxmlformats.org/officeDocument/2006/relationships/image" Target="../media/image13.png"/><Relationship Id="rId2" Type="http://schemas.microsoft.com/office/2007/relationships/media" Target="../media/media6.m4a"/><Relationship Id="rId1" Type="http://schemas.openxmlformats.org/officeDocument/2006/relationships/themeOverride" Target="../theme/themeOverride4.xml"/><Relationship Id="rId6" Type="http://schemas.openxmlformats.org/officeDocument/2006/relationships/image" Target="../media/image12.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7.m4a"/><Relationship Id="rId7" Type="http://schemas.openxmlformats.org/officeDocument/2006/relationships/image" Target="../media/image120.png"/><Relationship Id="rId2" Type="http://schemas.microsoft.com/office/2007/relationships/media" Target="../media/media7.m4a"/><Relationship Id="rId1" Type="http://schemas.openxmlformats.org/officeDocument/2006/relationships/themeOverride" Target="../theme/themeOverride5.xml"/><Relationship Id="rId6" Type="http://schemas.openxmlformats.org/officeDocument/2006/relationships/image" Target="../media/image5.png"/><Relationship Id="rId5" Type="http://schemas.openxmlformats.org/officeDocument/2006/relationships/notesSlide" Target="../notesSlides/notesSlide7.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8.m4a"/><Relationship Id="rId7" Type="http://schemas.openxmlformats.org/officeDocument/2006/relationships/image" Target="../media/image9.png"/><Relationship Id="rId2" Type="http://schemas.microsoft.com/office/2007/relationships/media" Target="../media/media8.m4a"/><Relationship Id="rId1" Type="http://schemas.openxmlformats.org/officeDocument/2006/relationships/themeOverride" Target="../theme/themeOverride6.xml"/><Relationship Id="rId6" Type="http://schemas.openxmlformats.org/officeDocument/2006/relationships/image" Target="../media/image5.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14.png"/><Relationship Id="rId2" Type="http://schemas.microsoft.com/office/2007/relationships/media" Target="../media/media9.m4a"/><Relationship Id="rId1" Type="http://schemas.openxmlformats.org/officeDocument/2006/relationships/themeOverride" Target="../theme/themeOverride7.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1E377-3C4E-4C42-B42C-858169F3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a&#10;&#10;Descripción generada automáticamente">
            <a:extLst>
              <a:ext uri="{FF2B5EF4-FFF2-40B4-BE49-F238E27FC236}">
                <a16:creationId xmlns:a16="http://schemas.microsoft.com/office/drawing/2014/main" id="{6BA2A00E-BDA7-7579-D07F-5FA3DBB993DD}"/>
              </a:ext>
            </a:extLst>
          </p:cNvPr>
          <p:cNvPicPr>
            <a:picLocks noChangeAspect="1"/>
          </p:cNvPicPr>
          <p:nvPr/>
        </p:nvPicPr>
        <p:blipFill rotWithShape="1">
          <a:blip r:embed="rId5">
            <a:alphaModFix amt="41000"/>
          </a:blip>
          <a:srcRect t="29688"/>
          <a:stretch/>
        </p:blipFill>
        <p:spPr>
          <a:xfrm>
            <a:off x="-1" y="1"/>
            <a:ext cx="12192001" cy="6857999"/>
          </a:xfrm>
          <a:prstGeom prst="rect">
            <a:avLst/>
          </a:prstGeom>
        </p:spPr>
      </p:pic>
      <p:sp>
        <p:nvSpPr>
          <p:cNvPr id="2" name="Título 1">
            <a:extLst>
              <a:ext uri="{FF2B5EF4-FFF2-40B4-BE49-F238E27FC236}">
                <a16:creationId xmlns:a16="http://schemas.microsoft.com/office/drawing/2014/main" id="{5CAA1625-D513-8F85-F65A-09D452C83F81}"/>
              </a:ext>
            </a:extLst>
          </p:cNvPr>
          <p:cNvSpPr>
            <a:spLocks noGrp="1"/>
          </p:cNvSpPr>
          <p:nvPr>
            <p:ph type="ctrTitle"/>
          </p:nvPr>
        </p:nvSpPr>
        <p:spPr>
          <a:xfrm>
            <a:off x="2455401" y="1066801"/>
            <a:ext cx="7272408" cy="2077328"/>
          </a:xfrm>
          <a:effectLst>
            <a:outerShdw blurRad="38100" dist="12700" dir="2700000" algn="tl" rotWithShape="0">
              <a:prstClr val="black">
                <a:alpha val="40000"/>
              </a:prstClr>
            </a:outerShdw>
          </a:effectLst>
        </p:spPr>
        <p:txBody>
          <a:bodyPr anchor="b">
            <a:normAutofit/>
          </a:bodyPr>
          <a:lstStyle/>
          <a:p>
            <a:r>
              <a:rPr lang="es-ES" b="1" dirty="0">
                <a:solidFill>
                  <a:schemeClr val="bg1"/>
                </a:solidFill>
              </a:rPr>
              <a:t>Algoritmo Q-</a:t>
            </a:r>
            <a:r>
              <a:rPr lang="es-ES" b="1" dirty="0" err="1">
                <a:solidFill>
                  <a:schemeClr val="bg1"/>
                </a:solidFill>
              </a:rPr>
              <a:t>Learning</a:t>
            </a:r>
            <a:br>
              <a:rPr lang="es-ES" b="1" dirty="0">
                <a:solidFill>
                  <a:schemeClr val="bg1"/>
                </a:solidFill>
              </a:rPr>
            </a:br>
            <a:r>
              <a:rPr lang="es-ES" sz="1400" b="1" dirty="0">
                <a:solidFill>
                  <a:schemeClr val="bg1"/>
                </a:solidFill>
              </a:rPr>
              <a:t>Aplicado a un ejemplo Sencillo</a:t>
            </a:r>
            <a:endParaRPr lang="es-ES" b="1" dirty="0">
              <a:solidFill>
                <a:schemeClr val="bg1"/>
              </a:solidFill>
            </a:endParaRPr>
          </a:p>
        </p:txBody>
      </p:sp>
      <p:sp>
        <p:nvSpPr>
          <p:cNvPr id="3" name="Subtítulo 2">
            <a:extLst>
              <a:ext uri="{FF2B5EF4-FFF2-40B4-BE49-F238E27FC236}">
                <a16:creationId xmlns:a16="http://schemas.microsoft.com/office/drawing/2014/main" id="{1F7AB768-07B1-6A8B-A1A2-DF9150FC6B17}"/>
              </a:ext>
            </a:extLst>
          </p:cNvPr>
          <p:cNvSpPr>
            <a:spLocks noGrp="1"/>
          </p:cNvSpPr>
          <p:nvPr>
            <p:ph type="subTitle" idx="1"/>
          </p:nvPr>
        </p:nvSpPr>
        <p:spPr>
          <a:xfrm>
            <a:off x="3558988" y="4876803"/>
            <a:ext cx="5074022" cy="1257295"/>
          </a:xfrm>
          <a:effectLst>
            <a:outerShdw blurRad="38100" dist="12700" dir="2700000" algn="tl" rotWithShape="0">
              <a:prstClr val="black">
                <a:alpha val="40000"/>
              </a:prstClr>
            </a:outerShdw>
          </a:effectLst>
        </p:spPr>
        <p:txBody>
          <a:bodyPr anchor="t">
            <a:normAutofit/>
          </a:bodyPr>
          <a:lstStyle/>
          <a:p>
            <a:r>
              <a:rPr lang="es-ES" dirty="0">
                <a:solidFill>
                  <a:schemeClr val="bg1"/>
                </a:solidFill>
              </a:rPr>
              <a:t>Alberto Fernández Merchán</a:t>
            </a:r>
          </a:p>
          <a:p>
            <a:r>
              <a:rPr lang="es-ES" dirty="0">
                <a:solidFill>
                  <a:schemeClr val="bg1"/>
                </a:solidFill>
              </a:rPr>
              <a:t>Huelva</a:t>
            </a:r>
          </a:p>
        </p:txBody>
      </p:sp>
      <p:grpSp>
        <p:nvGrpSpPr>
          <p:cNvPr id="18" name="Group 12">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19" name="Rectangle 13">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 name="Straight Connector 14">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15">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 name="Imagen 4" descr="Imagen que contiene Logotipo&#10;&#10;Descripción generada automáticamente">
            <a:extLst>
              <a:ext uri="{FF2B5EF4-FFF2-40B4-BE49-F238E27FC236}">
                <a16:creationId xmlns:a16="http://schemas.microsoft.com/office/drawing/2014/main" id="{1103A0B7-6ADC-9A9D-99B9-4C5D49D2D0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282" y="5027829"/>
            <a:ext cx="2003002" cy="2003002"/>
          </a:xfrm>
          <a:prstGeom prst="rect">
            <a:avLst/>
          </a:prstGeom>
        </p:spPr>
      </p:pic>
      <p:pic>
        <p:nvPicPr>
          <p:cNvPr id="7" name="Imagen 6" descr="Texto, Logotipo&#10;&#10;Descripción generada automáticamente">
            <a:extLst>
              <a:ext uri="{FF2B5EF4-FFF2-40B4-BE49-F238E27FC236}">
                <a16:creationId xmlns:a16="http://schemas.microsoft.com/office/drawing/2014/main" id="{99DD5106-778B-1E2B-AF81-945F8AED10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5401" y="5325857"/>
            <a:ext cx="1532142" cy="1532142"/>
          </a:xfrm>
          <a:prstGeom prst="rect">
            <a:avLst/>
          </a:prstGeom>
        </p:spPr>
      </p:pic>
      <p:pic>
        <p:nvPicPr>
          <p:cNvPr id="39" name="Audio 38">
            <a:hlinkClick r:id="" action="ppaction://media"/>
            <a:extLst>
              <a:ext uri="{FF2B5EF4-FFF2-40B4-BE49-F238E27FC236}">
                <a16:creationId xmlns:a16="http://schemas.microsoft.com/office/drawing/2014/main" id="{B35D8734-F74B-A17D-4ACC-A4F155106FD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12840449"/>
      </p:ext>
    </p:extLst>
  </p:cSld>
  <p:clrMapOvr>
    <a:masterClrMapping/>
  </p:clrMapOvr>
  <mc:AlternateContent xmlns:mc="http://schemas.openxmlformats.org/markup-compatibility/2006">
    <mc:Choice xmlns:p14="http://schemas.microsoft.com/office/powerpoint/2010/main" Requires="p14">
      <p:transition spd="slow" p14:dur="2000" advTm="13375"/>
    </mc:Choice>
    <mc:Fallback>
      <p:transition spd="slow" advTm="13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3128ACF-7761-233B-A0C1-4A378CAC92BE}"/>
              </a:ext>
            </a:extLst>
          </p:cNvPr>
          <p:cNvPicPr>
            <a:picLocks noChangeAspect="1"/>
          </p:cNvPicPr>
          <p:nvPr/>
        </p:nvPicPr>
        <p:blipFill>
          <a:blip r:embed="rId5"/>
          <a:stretch>
            <a:fillRect/>
          </a:stretch>
        </p:blipFill>
        <p:spPr>
          <a:xfrm>
            <a:off x="1779886" y="93367"/>
            <a:ext cx="9021463" cy="6516790"/>
          </a:xfrm>
          <a:prstGeom prst="rect">
            <a:avLst/>
          </a:prstGeom>
        </p:spPr>
      </p:pic>
      <p:sp>
        <p:nvSpPr>
          <p:cNvPr id="4" name="Marcador de número de diapositiva 3">
            <a:extLst>
              <a:ext uri="{FF2B5EF4-FFF2-40B4-BE49-F238E27FC236}">
                <a16:creationId xmlns:a16="http://schemas.microsoft.com/office/drawing/2014/main" id="{299D48C6-5E81-857E-4F00-3480C0A6E902}"/>
              </a:ext>
            </a:extLst>
          </p:cNvPr>
          <p:cNvSpPr>
            <a:spLocks noGrp="1"/>
          </p:cNvSpPr>
          <p:nvPr>
            <p:ph type="sldNum" sz="quarter" idx="12"/>
          </p:nvPr>
        </p:nvSpPr>
        <p:spPr/>
        <p:txBody>
          <a:bodyPr vert="horz" lIns="91440" tIns="45720" rIns="91440" bIns="45720" rtlCol="0" anchor="ctr">
            <a:normAutofit/>
          </a:bodyPr>
          <a:lstStyle/>
          <a:p>
            <a:pPr>
              <a:spcAft>
                <a:spcPts val="600"/>
              </a:spcAft>
            </a:pPr>
            <a:fld id="{19590046-DA73-4BBF-84B5-C08E6F75191A}" type="slidenum">
              <a:rPr lang="en-US">
                <a:solidFill>
                  <a:srgbClr val="FFFFFF"/>
                </a:solidFill>
              </a:rPr>
              <a:pPr>
                <a:spcAft>
                  <a:spcPts val="600"/>
                </a:spcAft>
              </a:pPr>
              <a:t>10</a:t>
            </a:fld>
            <a:endParaRPr lang="en-US">
              <a:solidFill>
                <a:srgbClr val="FFFFFF"/>
              </a:solidFill>
            </a:endParaRPr>
          </a:p>
        </p:txBody>
      </p:sp>
      <p:pic>
        <p:nvPicPr>
          <p:cNvPr id="24" name="Audio 23">
            <a:hlinkClick r:id="" action="ppaction://media"/>
            <a:extLst>
              <a:ext uri="{FF2B5EF4-FFF2-40B4-BE49-F238E27FC236}">
                <a16:creationId xmlns:a16="http://schemas.microsoft.com/office/drawing/2014/main" id="{323D190E-9230-B908-B17F-50A47D19E5F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8823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2016"/>
    </mc:Choice>
    <mc:Fallback xmlns="">
      <p:transition spd="slow" advTm="2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2908" x="82550" y="2654300"/>
          <p14:tracePt t="2910" x="139700" y="2654300"/>
          <p14:tracePt t="2913" x="196850" y="2667000"/>
          <p14:tracePt t="2930" x="635000" y="2692400"/>
          <p14:tracePt t="2948" x="1168400" y="2743200"/>
          <p14:tracePt t="2964" x="1562100" y="2819400"/>
          <p14:tracePt t="2979" x="1911350" y="2870200"/>
          <p14:tracePt t="2983" x="2000250" y="2876550"/>
          <p14:tracePt t="2998" x="2228850" y="2882900"/>
          <p14:tracePt t="3012" x="2368550" y="2882900"/>
          <p14:tracePt t="3029" x="2419350" y="2876550"/>
          <p14:tracePt t="3046" x="2425700" y="2870200"/>
          <p14:tracePt t="3064" x="2425700" y="2863850"/>
          <p14:tracePt t="3079" x="2425700" y="2857500"/>
          <p14:tracePt t="3096" x="2425700" y="2851150"/>
          <p14:tracePt t="3113" x="2425700" y="2838450"/>
          <p14:tracePt t="3129" x="2413000" y="2825750"/>
          <p14:tracePt t="3146" x="2413000" y="2819400"/>
          <p14:tracePt t="3163" x="2406650" y="2813050"/>
          <p14:tracePt t="3168" x="2393950" y="2806700"/>
          <p14:tracePt t="3179" x="2381250" y="2800350"/>
          <p14:tracePt t="3196" x="2355850" y="2781300"/>
          <p14:tracePt t="3214" x="2330450" y="2755900"/>
          <p14:tracePt t="3232" x="2305050" y="2673350"/>
          <p14:tracePt t="3246" x="2286000" y="2584450"/>
          <p14:tracePt t="3268" x="2286000" y="2425700"/>
          <p14:tracePt t="3279" x="2286000" y="2368550"/>
          <p14:tracePt t="3296" x="2311400" y="2279650"/>
          <p14:tracePt t="3313" x="2324100" y="2190750"/>
          <p14:tracePt t="3329" x="2349500" y="2095500"/>
          <p14:tracePt t="3346" x="2374900" y="2000250"/>
          <p14:tracePt t="3352" x="2387600" y="1962150"/>
          <p14:tracePt t="3364" x="2400300" y="1917700"/>
          <p14:tracePt t="3379" x="2400300" y="1873250"/>
          <p14:tracePt t="3397" x="2406650" y="1841500"/>
          <p14:tracePt t="3413" x="2413000" y="1809750"/>
          <p14:tracePt t="3419" x="2419350" y="1797050"/>
          <p14:tracePt t="3430" x="2425700" y="1784350"/>
          <p14:tracePt t="3446" x="2432050" y="1752600"/>
          <p14:tracePt t="3464" x="2451100" y="1689100"/>
          <p14:tracePt t="3480" x="2470150" y="1631950"/>
          <p14:tracePt t="3497" x="2501900" y="1543050"/>
          <p14:tracePt t="3503" x="2527300" y="1504950"/>
          <p14:tracePt t="3513" x="2546350" y="1466850"/>
          <p14:tracePt t="3529" x="2622550" y="1358900"/>
          <p14:tracePt t="3547" x="2711450" y="1263650"/>
          <p14:tracePt t="3563" x="3048000" y="1016000"/>
          <p14:tracePt t="3580" x="3289300" y="908050"/>
          <p14:tracePt t="3596" x="3429000" y="857250"/>
          <p14:tracePt t="3600" x="3448050" y="857250"/>
          <p14:tracePt t="3613" x="3498850" y="844550"/>
          <p14:tracePt t="3630" x="3556000" y="819150"/>
          <p14:tracePt t="3636" x="3575050" y="806450"/>
          <p14:tracePt t="3648" x="3594100" y="793750"/>
          <p14:tracePt t="3664" x="3606800" y="774700"/>
          <p14:tracePt t="3668" x="3606800" y="768350"/>
          <p14:tracePt t="3682" x="3613150" y="755650"/>
          <p14:tracePt t="3686" x="3619500" y="749300"/>
          <p14:tracePt t="3696" x="3619500" y="742950"/>
          <p14:tracePt t="3713" x="3619500" y="723900"/>
          <p14:tracePt t="3730" x="3613150" y="711200"/>
          <p14:tracePt t="3746" x="3606800" y="692150"/>
          <p14:tracePt t="3751" x="3606800" y="685800"/>
          <p14:tracePt t="3763" x="3587750" y="666750"/>
          <p14:tracePt t="3780" x="3575050" y="641350"/>
          <p14:tracePt t="3782" x="3568700" y="641350"/>
          <p14:tracePt t="3798" x="3549650" y="622300"/>
          <p14:tracePt t="3813" x="3524250" y="609600"/>
          <p14:tracePt t="3830" x="3498850" y="609600"/>
          <p14:tracePt t="3846" x="3448050" y="609600"/>
          <p14:tracePt t="3864" x="3390900" y="609600"/>
          <p14:tracePt t="3880" x="3340100" y="615950"/>
          <p14:tracePt t="3897" x="3289300" y="622300"/>
          <p14:tracePt t="3913" x="3251200" y="622300"/>
          <p14:tracePt t="3930" x="3213100" y="622300"/>
          <p14:tracePt t="3948" x="3181350" y="622300"/>
          <p14:tracePt t="3963" x="3155950" y="628650"/>
          <p14:tracePt t="3980" x="3136900" y="635000"/>
          <p14:tracePt t="3997" x="3124200" y="647700"/>
          <p14:tracePt t="4015" x="3111500" y="673100"/>
          <p14:tracePt t="4032" x="3098800" y="704850"/>
          <p14:tracePt t="4036" x="3092450" y="717550"/>
          <p14:tracePt t="4047" x="3092450" y="730250"/>
          <p14:tracePt t="4063" x="3092450" y="762000"/>
          <p14:tracePt t="4080" x="3092450" y="793750"/>
          <p14:tracePt t="4098" x="3111500" y="838200"/>
          <p14:tracePt t="4105" x="3149600" y="876300"/>
          <p14:tracePt t="4113" x="3175000" y="889000"/>
          <p14:tracePt t="4130" x="3225800" y="914400"/>
          <p14:tracePt t="4149" x="3276600" y="939800"/>
          <p14:tracePt t="4163" x="3314700" y="946150"/>
          <p14:tracePt t="4181" x="3352800" y="958850"/>
          <p14:tracePt t="4198" x="3384550" y="958850"/>
          <p14:tracePt t="4203" x="3397250" y="958850"/>
          <p14:tracePt t="4216" x="3422650" y="958850"/>
          <p14:tracePt t="4231" x="3441700" y="952500"/>
          <p14:tracePt t="4264" x="3448050" y="946150"/>
          <p14:tracePt t="4282" x="3454400" y="927100"/>
          <p14:tracePt t="4297" x="3467100" y="914400"/>
          <p14:tracePt t="4314" x="3473450" y="889000"/>
          <p14:tracePt t="4318" x="3473450" y="882650"/>
          <p14:tracePt t="4332" x="3486150" y="857250"/>
          <p14:tracePt t="4337" x="3486150" y="844550"/>
          <p14:tracePt t="4348" x="3492500" y="831850"/>
          <p14:tracePt t="4364" x="3498850" y="800100"/>
          <p14:tracePt t="4380" x="3498850" y="774700"/>
          <p14:tracePt t="4387" x="3498850" y="755650"/>
          <p14:tracePt t="4400" x="3498850" y="742950"/>
          <p14:tracePt t="4403" x="3498850" y="736600"/>
          <p14:tracePt t="4416" x="3492500" y="717550"/>
          <p14:tracePt t="4431" x="3479800" y="692150"/>
          <p14:tracePt t="4435" x="3467100" y="685800"/>
          <p14:tracePt t="4447" x="3448050" y="666750"/>
          <p14:tracePt t="4464" x="3403600" y="641350"/>
          <p14:tracePt t="4469" x="3384550" y="635000"/>
          <p14:tracePt t="4481" x="3346450" y="622300"/>
          <p14:tracePt t="4486" x="3321050" y="615950"/>
          <p14:tracePt t="4500" x="3251200" y="590550"/>
          <p14:tracePt t="4504" x="3232150" y="584200"/>
          <p14:tracePt t="4514" x="3181350" y="577850"/>
          <p14:tracePt t="4519" x="3155950" y="571500"/>
          <p14:tracePt t="4532" x="3092450" y="565150"/>
          <p14:tracePt t="4547" x="3035300" y="565150"/>
          <p14:tracePt t="4551" x="3022600" y="565150"/>
          <p14:tracePt t="4566" x="2965450" y="577850"/>
          <p14:tracePt t="4570" x="2946400" y="590550"/>
          <p14:tracePt t="4582" x="2914650" y="603250"/>
          <p14:tracePt t="4597" x="2889250" y="628650"/>
          <p14:tracePt t="4616" x="2863850" y="673100"/>
          <p14:tracePt t="4631" x="2863850" y="730250"/>
          <p14:tracePt t="4635" x="2876550" y="781050"/>
          <p14:tracePt t="4650" x="2927350" y="850900"/>
          <p14:tracePt t="4664" x="3016250" y="908050"/>
          <p14:tracePt t="4682" x="3111500" y="939800"/>
          <p14:tracePt t="4702" x="3232150" y="958850"/>
          <p14:tracePt t="4716" x="3365500" y="958850"/>
          <p14:tracePt t="4731" x="3498850" y="958850"/>
          <p14:tracePt t="4749" x="3632200" y="958850"/>
          <p14:tracePt t="4753" x="3651250" y="958850"/>
          <p14:tracePt t="4764" x="3670300" y="958850"/>
          <p14:tracePt t="4780" x="3676650" y="952500"/>
          <p14:tracePt t="4798" x="3676650" y="946150"/>
          <p14:tracePt t="4815" x="3676650" y="939800"/>
          <p14:tracePt t="4834" x="3676650" y="920750"/>
          <p14:tracePt t="4847" x="3670300" y="901700"/>
          <p14:tracePt t="4866" x="3632200" y="876300"/>
          <p14:tracePt t="4869" x="3625850" y="869950"/>
          <p14:tracePt t="4881" x="3587750" y="838200"/>
          <p14:tracePt t="4898" x="3289300" y="673100"/>
          <p14:tracePt t="4916" x="3073400" y="527050"/>
          <p14:tracePt t="4934" x="2933700" y="419100"/>
          <p14:tracePt t="4950" x="2825750" y="323850"/>
          <p14:tracePt t="4964" x="2743200" y="254000"/>
          <p14:tracePt t="4968" x="2736850" y="247650"/>
          <p14:tracePt t="4981" x="2686050" y="222250"/>
          <p14:tracePt t="4998" x="2679700" y="203200"/>
          <p14:tracePt t="5166" x="2692400" y="209550"/>
          <p14:tracePt t="5171" x="2692400" y="215900"/>
          <p14:tracePt t="5182" x="2705100" y="215900"/>
          <p14:tracePt t="5198" x="2711450" y="222250"/>
          <p14:tracePt t="5215" x="2724150" y="228600"/>
          <p14:tracePt t="5231" x="2724150" y="234950"/>
          <p14:tracePt t="5720" x="2730500" y="247650"/>
          <p14:tracePt t="5725" x="2736850" y="273050"/>
          <p14:tracePt t="5732" x="2743200" y="292100"/>
          <p14:tracePt t="5748" x="2755900" y="387350"/>
          <p14:tracePt t="5766" x="2768600" y="469900"/>
          <p14:tracePt t="5784" x="2781300" y="539750"/>
          <p14:tracePt t="5801" x="2806700" y="603250"/>
          <p14:tracePt t="5815" x="2825750" y="641350"/>
          <p14:tracePt t="5833" x="2844800" y="666750"/>
          <p14:tracePt t="5851" x="2863850" y="685800"/>
          <p14:tracePt t="5865" x="2876550" y="692150"/>
          <p14:tracePt t="5884" x="2901950" y="704850"/>
          <p14:tracePt t="5887" x="2914650" y="711200"/>
          <p14:tracePt t="5901" x="2940050" y="717550"/>
          <p14:tracePt t="5916" x="2978150" y="723900"/>
          <p14:tracePt t="5932" x="3028950" y="723900"/>
          <p14:tracePt t="5949" x="3067050" y="711200"/>
          <p14:tracePt t="5965" x="3105150" y="698500"/>
          <p14:tracePt t="5982" x="3130550" y="673100"/>
          <p14:tracePt t="6000" x="3136900" y="647700"/>
          <p14:tracePt t="6003" x="3143250" y="647700"/>
          <p14:tracePt t="6026" x="3117850" y="590550"/>
          <p14:tracePt t="6037" x="3092450" y="565150"/>
          <p14:tracePt t="6039" x="3086100" y="565150"/>
          <p14:tracePt t="6049" x="3054350" y="552450"/>
          <p14:tracePt t="6067" x="3003550" y="533400"/>
          <p14:tracePt t="6082" x="2959100" y="533400"/>
          <p14:tracePt t="6099" x="2927350" y="533400"/>
          <p14:tracePt t="6115" x="2908300" y="533400"/>
          <p14:tracePt t="6132" x="2895600" y="539750"/>
          <p14:tracePt t="6151" x="2895600" y="558800"/>
          <p14:tracePt t="6154" x="2895600" y="571500"/>
          <p14:tracePt t="6165" x="2895600" y="584200"/>
          <p14:tracePt t="6170" x="2895600" y="590550"/>
          <p14:tracePt t="6182" x="2901950" y="622300"/>
          <p14:tracePt t="6199" x="2921000" y="673100"/>
          <p14:tracePt t="6202" x="2927350" y="679450"/>
          <p14:tracePt t="6216" x="3009900" y="762000"/>
          <p14:tracePt t="6232" x="3092450" y="793750"/>
          <p14:tracePt t="6249" x="3175000" y="793750"/>
          <p14:tracePt t="6266" x="3219450" y="793750"/>
          <p14:tracePt t="6282" x="3263900" y="793750"/>
          <p14:tracePt t="6287" x="3276600" y="793750"/>
          <p14:tracePt t="6300" x="3295650" y="793750"/>
          <p14:tracePt t="6305" x="3302000" y="787400"/>
          <p14:tracePt t="6316" x="3314700" y="781050"/>
          <p14:tracePt t="6320" x="3314700" y="774700"/>
          <p14:tracePt t="6332" x="3327400" y="749300"/>
          <p14:tracePt t="6340" x="3333750" y="742950"/>
          <p14:tracePt t="6354" x="3333750" y="736600"/>
          <p14:tracePt t="6369" x="3333750" y="730250"/>
          <p14:tracePt t="6419" x="3333750" y="717550"/>
          <p14:tracePt t="6424" x="3321050" y="704850"/>
          <p14:tracePt t="6432" x="3308350" y="692150"/>
          <p14:tracePt t="6450" x="3289300" y="679450"/>
          <p14:tracePt t="7066" x="3295650" y="679450"/>
          <p14:tracePt t="7070" x="3321050" y="685800"/>
          <p14:tracePt t="7083" x="3397250" y="698500"/>
          <p14:tracePt t="7100" x="3581400" y="723900"/>
          <p14:tracePt t="7104" x="3644900" y="736600"/>
          <p14:tracePt t="7118" x="3854450" y="768350"/>
          <p14:tracePt t="7124" x="3956050" y="781050"/>
          <p14:tracePt t="7135" x="4083050" y="806450"/>
          <p14:tracePt t="7150" x="4286250" y="844550"/>
          <p14:tracePt t="7167" x="4400550" y="876300"/>
          <p14:tracePt t="7186" x="4502150" y="895350"/>
          <p14:tracePt t="7200" x="4578350" y="920750"/>
          <p14:tracePt t="7217" x="4660900" y="933450"/>
          <p14:tracePt t="7235" x="4762500" y="933450"/>
          <p14:tracePt t="7252" x="4927600" y="933450"/>
          <p14:tracePt t="7269" x="5080000" y="933450"/>
          <p14:tracePt t="7283" x="5232400" y="933450"/>
          <p14:tracePt t="7286" x="5251450" y="933450"/>
          <p14:tracePt t="7304" x="5410200" y="927100"/>
          <p14:tracePt t="7308" x="5448300" y="920750"/>
          <p14:tracePt t="7317" x="5505450" y="914400"/>
          <p14:tracePt t="7321" x="5543550" y="908050"/>
          <p14:tracePt t="7335" x="5594350" y="889000"/>
          <p14:tracePt t="7350" x="5632450" y="876300"/>
          <p14:tracePt t="7360" x="5638800" y="857250"/>
          <p14:tracePt t="7367" x="5651500" y="844550"/>
          <p14:tracePt t="7383" x="5657850" y="819150"/>
          <p14:tracePt t="7400" x="5664200" y="800100"/>
          <p14:tracePt t="7417" x="5664200" y="793750"/>
          <p14:tracePt t="7433" x="5664200" y="781050"/>
          <p14:tracePt t="7437" x="5664200" y="774700"/>
          <p14:tracePt t="7458" x="5664200" y="768350"/>
          <p14:tracePt t="7470" x="5664200" y="762000"/>
          <p14:tracePt t="7484" x="5664200" y="755650"/>
          <p14:tracePt t="7556" x="5664200" y="762000"/>
          <p14:tracePt t="7560" x="5657850" y="762000"/>
          <p14:tracePt t="7572" x="5651500" y="768350"/>
          <p14:tracePt t="7585" x="5645150" y="774700"/>
          <p14:tracePt t="7600" x="5638800" y="787400"/>
          <p14:tracePt t="7618" x="5632450" y="819150"/>
          <p14:tracePt t="7634" x="5657850" y="889000"/>
          <p14:tracePt t="7651" x="5715000" y="927100"/>
          <p14:tracePt t="7667" x="5784850" y="952500"/>
          <p14:tracePt t="7684" x="5899150" y="952500"/>
          <p14:tracePt t="7688" x="5924550" y="952500"/>
          <p14:tracePt t="7701" x="6000750" y="952500"/>
          <p14:tracePt t="7707" x="6045200" y="952500"/>
          <p14:tracePt t="7717" x="6096000" y="933450"/>
          <p14:tracePt t="7736" x="6191250" y="889000"/>
          <p14:tracePt t="7740" x="6203950" y="876300"/>
          <p14:tracePt t="7754" x="6235700" y="844550"/>
          <p14:tracePt t="7758" x="6242050" y="838200"/>
          <p14:tracePt t="7767" x="6248400" y="819150"/>
          <p14:tracePt t="7770" x="6254750" y="812800"/>
          <p14:tracePt t="7784" x="6261100" y="787400"/>
          <p14:tracePt t="7802" x="6267450" y="742950"/>
          <p14:tracePt t="7820" x="6261100" y="704850"/>
          <p14:tracePt t="7823" x="6261100" y="692150"/>
          <p14:tracePt t="7825" x="6254750" y="685800"/>
          <p14:tracePt t="7834" x="6242050" y="666750"/>
          <p14:tracePt t="7852" x="6216650" y="641350"/>
          <p14:tracePt t="7868" x="6102350" y="596900"/>
          <p14:tracePt t="7874" x="6057900" y="584200"/>
          <p14:tracePt t="7884" x="5994400" y="584200"/>
          <p14:tracePt t="7888" x="5969000" y="584200"/>
          <p14:tracePt t="7901" x="5930900" y="584200"/>
          <p14:tracePt t="7904" x="5918200" y="590550"/>
          <p14:tracePt t="7917" x="5905500" y="596900"/>
          <p14:tracePt t="7934" x="5892800" y="603250"/>
          <p14:tracePt t="7939" x="5892800" y="609600"/>
          <p14:tracePt t="7952" x="5886450" y="622300"/>
          <p14:tracePt t="7956" x="5886450" y="628650"/>
          <p14:tracePt t="7970" x="5886450" y="647700"/>
          <p14:tracePt t="7986" x="5886450" y="673100"/>
          <p14:tracePt t="8004" x="5905500" y="723900"/>
          <p14:tracePt t="8017" x="5930900" y="749300"/>
          <p14:tracePt t="8036" x="5975350" y="793750"/>
          <p14:tracePt t="8054" x="6038850" y="825500"/>
          <p14:tracePt t="8067" x="6096000" y="844550"/>
          <p14:tracePt t="8084" x="6159500" y="863600"/>
          <p14:tracePt t="8103" x="6223000" y="863600"/>
          <p14:tracePt t="8107" x="6235700" y="863600"/>
          <p14:tracePt t="8120" x="6267450" y="863600"/>
          <p14:tracePt t="8135" x="6299200" y="863600"/>
          <p14:tracePt t="8140" x="6305550" y="857250"/>
          <p14:tracePt t="8151" x="6318250" y="850900"/>
          <p14:tracePt t="8155" x="6330950" y="850900"/>
          <p14:tracePt t="8167" x="6337300" y="838200"/>
          <p14:tracePt t="8172" x="6337300" y="831850"/>
          <p14:tracePt t="8184" x="6343650" y="825500"/>
          <p14:tracePt t="8202" x="6356350" y="800100"/>
          <p14:tracePt t="8207" x="6356350" y="793750"/>
          <p14:tracePt t="8209" x="6356350" y="787400"/>
          <p14:tracePt t="8219" x="6337300" y="723900"/>
          <p14:tracePt t="8234" x="6311900" y="698500"/>
          <p14:tracePt t="8252" x="6273800" y="679450"/>
          <p14:tracePt t="8267" x="6229350" y="673100"/>
          <p14:tracePt t="8272" x="6216650" y="673100"/>
          <p14:tracePt t="8286" x="6172200" y="673100"/>
          <p14:tracePt t="8291" x="6159500" y="673100"/>
          <p14:tracePt t="8304" x="6146800" y="673100"/>
          <p14:tracePt t="8318" x="6108700" y="685800"/>
          <p14:tracePt t="8335" x="6070600" y="698500"/>
          <p14:tracePt t="8352" x="6045200" y="711200"/>
          <p14:tracePt t="8368" x="6026150" y="736600"/>
          <p14:tracePt t="8373" x="6026150" y="742950"/>
          <p14:tracePt t="8386" x="6019800" y="755650"/>
          <p14:tracePt t="8401" x="6019800" y="768350"/>
          <p14:tracePt t="8418" x="6019800" y="787400"/>
          <p14:tracePt t="8435" x="6026150" y="806450"/>
          <p14:tracePt t="8440" x="6032500" y="812800"/>
          <p14:tracePt t="8451" x="6038850" y="819150"/>
          <p14:tracePt t="8470" x="6134100" y="882650"/>
          <p14:tracePt t="8485" x="6197600" y="889000"/>
          <p14:tracePt t="8501" x="6248400" y="901700"/>
          <p14:tracePt t="8506" x="6261100" y="901700"/>
          <p14:tracePt t="8518" x="6292850" y="901700"/>
          <p14:tracePt t="8524" x="6305550" y="901700"/>
          <p14:tracePt t="8535" x="6324600" y="901700"/>
          <p14:tracePt t="8541" x="6330950" y="901700"/>
          <p14:tracePt t="8552" x="6343650" y="901700"/>
          <p14:tracePt t="8569" x="6362700" y="895350"/>
          <p14:tracePt t="8585" x="6381750" y="882650"/>
          <p14:tracePt t="8591" x="6394450" y="882650"/>
          <p14:tracePt t="8593" x="6400800" y="876300"/>
          <p14:tracePt t="8602" x="6407150" y="876300"/>
          <p14:tracePt t="8618" x="6419850" y="857250"/>
          <p14:tracePt t="8635" x="6426200" y="844550"/>
          <p14:tracePt t="8653" x="6432550" y="838200"/>
          <p14:tracePt t="8657" x="6432550" y="831850"/>
          <p14:tracePt t="8668" x="6438900" y="825500"/>
          <p14:tracePt t="8673" x="6438900" y="819150"/>
          <p14:tracePt t="8686" x="6438900" y="800100"/>
          <p14:tracePt t="8702" x="6432550" y="768350"/>
          <p14:tracePt t="8718" x="6413500" y="730250"/>
          <p14:tracePt t="8736" x="6400800" y="698500"/>
          <p14:tracePt t="8751" x="6388100" y="685800"/>
          <p14:tracePt t="8770" x="6388100" y="673100"/>
          <p14:tracePt t="8786" x="6381750" y="666750"/>
          <p14:tracePt t="10323" x="6400800" y="666750"/>
          <p14:tracePt t="10338" x="6432550" y="673100"/>
          <p14:tracePt t="10353" x="6464300" y="673100"/>
          <p14:tracePt t="10357" x="6470650" y="673100"/>
          <p14:tracePt t="10372" x="6489700" y="673100"/>
          <p14:tracePt t="10375" x="6496050" y="679450"/>
          <p14:tracePt t="10389" x="6534150" y="685800"/>
          <p14:tracePt t="10408" x="6654800" y="711200"/>
          <p14:tracePt t="10424" x="6826250" y="762000"/>
          <p14:tracePt t="10436" x="6965950" y="787400"/>
          <p14:tracePt t="10453" x="7137400" y="825500"/>
          <p14:tracePt t="10470" x="7346950" y="857250"/>
          <p14:tracePt t="10488" x="7600950" y="882650"/>
          <p14:tracePt t="10504" x="7874000" y="882650"/>
          <p14:tracePt t="10520" x="8147050" y="882650"/>
          <p14:tracePt t="10526" x="8255000" y="876300"/>
          <p14:tracePt t="10538" x="8458200" y="838200"/>
          <p14:tracePt t="10555" x="8680450" y="793750"/>
          <p14:tracePt t="10570" x="8807450" y="755650"/>
          <p14:tracePt t="10588" x="8877300" y="723900"/>
          <p14:tracePt t="10605" x="8915400" y="679450"/>
          <p14:tracePt t="10620" x="8934450" y="641350"/>
          <p14:tracePt t="10638" x="8959850" y="590550"/>
          <p14:tracePt t="10656" x="8966200" y="571500"/>
          <p14:tracePt t="10670" x="8972550" y="558800"/>
          <p14:tracePt t="10687" x="8972550" y="552450"/>
          <p14:tracePt t="10703" x="8972550" y="546100"/>
          <p14:tracePt t="10737" x="8972550" y="552450"/>
          <p14:tracePt t="10755" x="8966200" y="565150"/>
          <p14:tracePt t="10759" x="8966200" y="571500"/>
          <p14:tracePt t="10772" x="8966200" y="584200"/>
          <p14:tracePt t="10787" x="8959850" y="590550"/>
          <p14:tracePt t="10804" x="8959850" y="603250"/>
          <p14:tracePt t="10820" x="8959850" y="615950"/>
          <p14:tracePt t="10837" x="8966200" y="622300"/>
          <p14:tracePt t="10844" x="8991600" y="622300"/>
          <p14:tracePt t="10854" x="9042400" y="622300"/>
          <p14:tracePt t="10870" x="9086850" y="622300"/>
          <p14:tracePt t="10874" x="9099550" y="622300"/>
          <p14:tracePt t="10888" x="9124950" y="615950"/>
          <p14:tracePt t="10904" x="9137650" y="615950"/>
          <p14:tracePt t="10909" x="9144000" y="615950"/>
          <p14:tracePt t="10920" x="9150350" y="615950"/>
          <p14:tracePt t="10953" x="9137650" y="603250"/>
          <p14:tracePt t="10972" x="9105900" y="603250"/>
          <p14:tracePt t="10988" x="9074150" y="596900"/>
          <p14:tracePt t="10994" x="9067800" y="596900"/>
          <p14:tracePt t="11005" x="9042400" y="596900"/>
          <p14:tracePt t="11009" x="9029700" y="596900"/>
          <p14:tracePt t="11023" x="9004300" y="596900"/>
          <p14:tracePt t="11038" x="8966200" y="596900"/>
          <p14:tracePt t="11055" x="8915400" y="603250"/>
          <p14:tracePt t="11072" x="8870950" y="615950"/>
          <p14:tracePt t="11087" x="8826500" y="628650"/>
          <p14:tracePt t="11104" x="8788400" y="641350"/>
          <p14:tracePt t="11107" x="8782050" y="647700"/>
          <p14:tracePt t="11121" x="8756650" y="654050"/>
          <p14:tracePt t="11138" x="8743950" y="660400"/>
          <p14:tracePt t="11155" x="8724900" y="660400"/>
          <p14:tracePt t="11230" x="8724900" y="666750"/>
          <p14:tracePt t="11248" x="8724900" y="673100"/>
          <p14:tracePt t="11252" x="8724900" y="679450"/>
          <p14:tracePt t="11270" x="8737600" y="685800"/>
          <p14:tracePt t="11281" x="8750300" y="704850"/>
          <p14:tracePt t="11283" x="8756650" y="704850"/>
          <p14:tracePt t="11287" x="8763000" y="711200"/>
          <p14:tracePt t="11304" x="8794750" y="730250"/>
          <p14:tracePt t="11321" x="8832850" y="755650"/>
          <p14:tracePt t="11337" x="8864600" y="768350"/>
          <p14:tracePt t="11345" x="8883650" y="781050"/>
          <p14:tracePt t="11356" x="8896350" y="787400"/>
          <p14:tracePt t="11372" x="8928100" y="793750"/>
          <p14:tracePt t="11376" x="8934450" y="800100"/>
          <p14:tracePt t="11388" x="8953500" y="800100"/>
          <p14:tracePt t="11394" x="8966200" y="800100"/>
          <p14:tracePt t="11404" x="8997950" y="800100"/>
          <p14:tracePt t="11410" x="9004300" y="800100"/>
          <p14:tracePt t="11423" x="9036050" y="787400"/>
          <p14:tracePt t="11427" x="9055100" y="787400"/>
          <p14:tracePt t="11438" x="9067800" y="774700"/>
          <p14:tracePt t="11454" x="9093200" y="762000"/>
          <p14:tracePt t="11471" x="9112250" y="749300"/>
          <p14:tracePt t="11487" x="9118600" y="736600"/>
          <p14:tracePt t="11504" x="9118600" y="723900"/>
          <p14:tracePt t="11522" x="9118600" y="711200"/>
          <p14:tracePt t="11537" x="9036050" y="666750"/>
          <p14:tracePt t="11555" x="8985250" y="660400"/>
          <p14:tracePt t="11574" x="8940800" y="660400"/>
          <p14:tracePt t="11578" x="8928100" y="666750"/>
          <p14:tracePt t="11588" x="8902700" y="673100"/>
          <p14:tracePt t="11593" x="8877300" y="679450"/>
          <p14:tracePt t="11604" x="8851900" y="692150"/>
          <p14:tracePt t="11622" x="8820150" y="717550"/>
          <p14:tracePt t="11628" x="8813800" y="730250"/>
          <p14:tracePt t="11637" x="8801100" y="749300"/>
          <p14:tracePt t="11656" x="8788400" y="774700"/>
          <p14:tracePt t="11660" x="8788400" y="781050"/>
          <p14:tracePt t="11671" x="8788400" y="793750"/>
          <p14:tracePt t="11690" x="8788400" y="825500"/>
          <p14:tracePt t="11706" x="8801100" y="863600"/>
          <p14:tracePt t="11721" x="8813800" y="901700"/>
          <p14:tracePt t="11738" x="8845550" y="939800"/>
          <p14:tracePt t="11756" x="8883650" y="971550"/>
          <p14:tracePt t="11775" x="8934450" y="990600"/>
          <p14:tracePt t="11788" x="8972550" y="996950"/>
          <p14:tracePt t="11805" x="9017000" y="996950"/>
          <p14:tracePt t="11824" x="9067800" y="996950"/>
          <p14:tracePt t="11838" x="9093200" y="984250"/>
          <p14:tracePt t="11855" x="9112250" y="977900"/>
          <p14:tracePt t="11871" x="9124950" y="965200"/>
          <p14:tracePt t="11877" x="9124950" y="958850"/>
          <p14:tracePt t="11904" x="9124950" y="952500"/>
          <p14:tracePt t="11921" x="9124950" y="946150"/>
          <p14:tracePt t="11940" x="9124950" y="939800"/>
          <p14:tracePt t="11956" x="9112250" y="927100"/>
          <p14:tracePt t="11971" x="9099550" y="927100"/>
          <p14:tracePt t="11988" x="9080500" y="927100"/>
          <p14:tracePt t="12005" x="9067800" y="927100"/>
          <p14:tracePt t="12021" x="9055100" y="939800"/>
          <p14:tracePt t="12038" x="9042400" y="952500"/>
          <p14:tracePt t="12055" x="9029700" y="965200"/>
          <p14:tracePt t="12060" x="9029700" y="971550"/>
          <p14:tracePt t="12073" x="9029700" y="977900"/>
          <p14:tracePt t="12088" x="9029700" y="984250"/>
          <p14:tracePt t="12107" x="9029700" y="990600"/>
          <p14:tracePt t="12121" x="9067800" y="996950"/>
          <p14:tracePt t="12138" x="9124950" y="996950"/>
          <p14:tracePt t="12155" x="9175750" y="996950"/>
          <p14:tracePt t="12172" x="9226550" y="984250"/>
          <p14:tracePt t="12188" x="9258300" y="965200"/>
          <p14:tracePt t="12208" x="9271000" y="946150"/>
          <p14:tracePt t="12222" x="9271000" y="933450"/>
          <p14:tracePt t="12240" x="9277350" y="908050"/>
          <p14:tracePt t="12244" x="9277350" y="901700"/>
          <p14:tracePt t="12255" x="9277350" y="889000"/>
          <p14:tracePt t="12274" x="9277350" y="863600"/>
          <p14:tracePt t="12291" x="9264650" y="844550"/>
          <p14:tracePt t="12305" x="9251950" y="831850"/>
          <p14:tracePt t="12322" x="9232900" y="825500"/>
          <p14:tracePt t="12340" x="9213850" y="806450"/>
          <p14:tracePt t="12344" x="9207500" y="806450"/>
          <p14:tracePt t="12358" x="9188450" y="806450"/>
          <p14:tracePt t="12374" x="9169400" y="806450"/>
          <p14:tracePt t="12389" x="9156700" y="806450"/>
          <p14:tracePt t="12407" x="9137650" y="806450"/>
          <p14:tracePt t="12424" x="9118600" y="819150"/>
          <p14:tracePt t="12439" x="9105900" y="825500"/>
          <p14:tracePt t="12456" x="9105900" y="838200"/>
          <p14:tracePt t="12472" x="9099550" y="844550"/>
          <p14:tracePt t="12489" x="9093200" y="857250"/>
          <p14:tracePt t="12509" x="9093200" y="869950"/>
          <p14:tracePt t="12522" x="9093200" y="876300"/>
          <p14:tracePt t="12540" x="9093200" y="889000"/>
          <p14:tracePt t="12558" x="9105900" y="908050"/>
          <p14:tracePt t="12572" x="9112250" y="927100"/>
          <p14:tracePt t="12578" x="9124950" y="939800"/>
          <p14:tracePt t="12592" x="9144000" y="958850"/>
          <p14:tracePt t="12605" x="9163050" y="977900"/>
          <p14:tracePt t="12623" x="9188450" y="990600"/>
          <p14:tracePt t="12641" x="9213850" y="1003300"/>
          <p14:tracePt t="12658" x="9226550" y="1009650"/>
          <p14:tracePt t="12674" x="9245600" y="1009650"/>
          <p14:tracePt t="12688" x="9258300" y="1009650"/>
          <p14:tracePt t="12705" x="9264650" y="1009650"/>
          <p14:tracePt t="12723" x="9277350" y="1003300"/>
          <p14:tracePt t="12740" x="9283700" y="996950"/>
          <p14:tracePt t="12757" x="9283700" y="990600"/>
          <p14:tracePt t="12789" x="9283700" y="984250"/>
          <p14:tracePt t="12805" x="9277350" y="977900"/>
          <p14:tracePt t="12822" x="9264650" y="971550"/>
          <p14:tracePt t="12840" x="9239250" y="965200"/>
          <p14:tracePt t="12855" x="9226550" y="958850"/>
          <p14:tracePt t="12861" x="9220200" y="958850"/>
          <p14:tracePt t="12872" x="9207500" y="958850"/>
          <p14:tracePt t="12890" x="9188450" y="958850"/>
          <p14:tracePt t="12908" x="9169400" y="958850"/>
          <p14:tracePt t="12922" x="9156700" y="958850"/>
          <p14:tracePt t="12940" x="9144000" y="965200"/>
          <p14:tracePt t="12972" x="9137650" y="965200"/>
          <p14:tracePt t="13006" x="9131300" y="965200"/>
          <p14:tracePt t="13112" x="9131300" y="971550"/>
          <p14:tracePt t="13125" x="9131300" y="977900"/>
          <p14:tracePt t="13133" x="9099550" y="1003300"/>
          <p14:tracePt t="13139" x="9080500" y="1009650"/>
          <p14:tracePt t="13158" x="9055100" y="1022350"/>
          <p14:tracePt t="13716" x="9036050" y="1022350"/>
          <p14:tracePt t="13719" x="8997950" y="1022350"/>
          <p14:tracePt t="13723" x="8985250" y="1022350"/>
          <p14:tracePt t="13740" x="8731250" y="1022350"/>
          <p14:tracePt t="13757" x="8489950" y="1022350"/>
          <p14:tracePt t="13773" x="8255000" y="1022350"/>
          <p14:tracePt t="13792" x="8020050" y="1022350"/>
          <p14:tracePt t="13807" x="7810500" y="1047750"/>
          <p14:tracePt t="13811" x="7721600" y="1054100"/>
          <p14:tracePt t="13824" x="7639050" y="1060450"/>
          <p14:tracePt t="13840" x="7372350" y="1079500"/>
          <p14:tracePt t="13858" x="6972300" y="1098550"/>
          <p14:tracePt t="13873" x="6597650" y="1123950"/>
          <p14:tracePt t="13876" x="6553200" y="1123950"/>
          <p14:tracePt t="13891" x="6223000" y="1155700"/>
          <p14:tracePt t="13907" x="5956300" y="1174750"/>
          <p14:tracePt t="13923" x="5638800" y="1206500"/>
          <p14:tracePt t="13940" x="5378450" y="1225550"/>
          <p14:tracePt t="13958" x="5162550" y="1244600"/>
          <p14:tracePt t="13973" x="5029200" y="1257300"/>
          <p14:tracePt t="13980" x="4984750" y="1270000"/>
          <p14:tracePt t="13992" x="4914900" y="1282700"/>
          <p14:tracePt t="14007" x="4864100" y="1289050"/>
          <p14:tracePt t="14023" x="4845050" y="1289050"/>
          <p14:tracePt t="14040" x="4838700" y="1289050"/>
          <p14:tracePt t="14236" x="4838700" y="1295400"/>
          <p14:tracePt t="14248" x="4838700" y="1301750"/>
          <p14:tracePt t="14272" x="4819650" y="1301750"/>
          <p14:tracePt t="14276" x="4794250" y="1301750"/>
          <p14:tracePt t="14292" x="4711700" y="1301750"/>
          <p14:tracePt t="14296" x="4686300" y="1301750"/>
          <p14:tracePt t="14307" x="4603750" y="1301750"/>
          <p14:tracePt t="14324" x="4502150" y="1301750"/>
          <p14:tracePt t="14342" x="4349750" y="1289050"/>
          <p14:tracePt t="14358" x="4235450" y="1276350"/>
          <p14:tracePt t="14363" x="4197350" y="1263650"/>
          <p14:tracePt t="14374" x="4108450" y="1250950"/>
          <p14:tracePt t="14392" x="3962400" y="1206500"/>
          <p14:tracePt t="14408" x="3841750" y="1187450"/>
          <p14:tracePt t="14414" x="3797300" y="1174750"/>
          <p14:tracePt t="14424" x="3721100" y="1168400"/>
          <p14:tracePt t="14442" x="3600450" y="1155700"/>
          <p14:tracePt t="14460" x="3524250" y="1155700"/>
          <p14:tracePt t="14474" x="3473450" y="1155700"/>
          <p14:tracePt t="14492" x="3422650" y="1155700"/>
          <p14:tracePt t="14508" x="3390900" y="1155700"/>
          <p14:tracePt t="14513" x="3371850" y="1155700"/>
          <p14:tracePt t="14526" x="3359150" y="1155700"/>
          <p14:tracePt t="14541" x="3327400" y="1155700"/>
          <p14:tracePt t="14559" x="3295650" y="1155700"/>
          <p14:tracePt t="14563" x="3282950" y="1155700"/>
          <p14:tracePt t="14574" x="3257550" y="1155700"/>
          <p14:tracePt t="14591" x="3206750" y="1149350"/>
          <p14:tracePt t="14607" x="3003550" y="1123950"/>
          <p14:tracePt t="14624" x="2844800" y="1123950"/>
          <p14:tracePt t="14631" x="2755900" y="1123950"/>
          <p14:tracePt t="14641" x="2679700" y="1123950"/>
          <p14:tracePt t="14658" x="2584450" y="1123950"/>
          <p14:tracePt t="14665" x="2527300" y="1123950"/>
          <p14:tracePt t="14674" x="2463800" y="1117600"/>
          <p14:tracePt t="14691" x="2343150" y="1104900"/>
          <p14:tracePt t="14707" x="2241550" y="1098550"/>
          <p14:tracePt t="14724" x="2133600" y="1073150"/>
          <p14:tracePt t="14741" x="2038350" y="1041400"/>
          <p14:tracePt t="14758" x="1968500" y="1022350"/>
          <p14:tracePt t="14764" x="1936750" y="1016000"/>
          <p14:tracePt t="14767" x="1917700" y="1009650"/>
          <p14:tracePt t="14774" x="1892300" y="1003300"/>
          <p14:tracePt t="14792" x="1847850" y="990600"/>
          <p14:tracePt t="14807" x="1816100" y="984250"/>
          <p14:tracePt t="14813" x="1797050" y="977900"/>
          <p14:tracePt t="14826" x="1771650" y="971550"/>
          <p14:tracePt t="14842" x="1733550" y="965200"/>
          <p14:tracePt t="14847" x="1720850" y="965200"/>
          <p14:tracePt t="14860" x="1695450" y="958850"/>
          <p14:tracePt t="14875" x="1676400" y="952500"/>
          <p14:tracePt t="14891" x="1670050" y="952500"/>
          <p14:tracePt t="14907" x="1657350" y="952500"/>
          <p14:tracePt t="14924" x="1651000" y="952500"/>
          <p14:tracePt t="15082" x="1651000" y="958850"/>
          <p14:tracePt t="15109" x="1651000" y="965200"/>
          <p14:tracePt t="15154" x="1651000" y="971550"/>
          <p14:tracePt t="15168" x="1663700" y="971550"/>
          <p14:tracePt t="15171" x="1670050" y="971550"/>
          <p14:tracePt t="15179" x="1676400" y="977900"/>
          <p14:tracePt t="15191" x="1695450" y="977900"/>
          <p14:tracePt t="15208" x="1720850" y="990600"/>
          <p14:tracePt t="15225" x="1733550" y="990600"/>
          <p14:tracePt t="15242" x="1746250" y="990600"/>
          <p14:tracePt t="15288" x="1746250" y="996950"/>
          <p14:tracePt t="15309" x="1739900" y="1003300"/>
          <p14:tracePt t="15318" x="1733550" y="1009650"/>
          <p14:tracePt t="15325" x="1727200" y="1016000"/>
          <p14:tracePt t="15342" x="1708150" y="1028700"/>
          <p14:tracePt t="15359" x="1682750" y="1047750"/>
          <p14:tracePt t="15376" x="1657350" y="1066800"/>
          <p14:tracePt t="15382" x="1644650" y="1073150"/>
          <p14:tracePt t="15394" x="1625600" y="1079500"/>
          <p14:tracePt t="15408" x="1619250" y="1079500"/>
          <p14:tracePt t="15425" x="1612900" y="1092200"/>
          <p14:tracePt t="15443" x="1612900" y="1098550"/>
          <p14:tracePt t="15502" x="1619250" y="1098550"/>
          <p14:tracePt t="15509" x="1625600" y="1098550"/>
          <p14:tracePt t="15515" x="1638300" y="1098550"/>
          <p14:tracePt t="15525" x="1644650" y="1098550"/>
          <p14:tracePt t="15544" x="1676400" y="1098550"/>
          <p14:tracePt t="15558" x="1701800" y="1092200"/>
          <p14:tracePt t="15576" x="1727200" y="1092200"/>
          <p14:tracePt t="15594" x="1746250" y="1092200"/>
          <p14:tracePt t="15608" x="1752600" y="1092200"/>
          <p14:tracePt t="15649" x="1752600" y="1098550"/>
          <p14:tracePt t="15660" x="1752600" y="1104900"/>
          <p14:tracePt t="15676" x="1752600" y="1117600"/>
          <p14:tracePt t="15695" x="1746250" y="1136650"/>
          <p14:tracePt t="15699" x="1746250" y="1143000"/>
          <p14:tracePt t="15710" x="1739900" y="1155700"/>
          <p14:tracePt t="15725" x="1739900" y="1174750"/>
          <p14:tracePt t="15744" x="1739900" y="1193800"/>
          <p14:tracePt t="15748" x="1739900" y="1200150"/>
          <p14:tracePt t="15759" x="1746250" y="1212850"/>
          <p14:tracePt t="15766" x="1746250" y="1225550"/>
          <p14:tracePt t="15776" x="1752600" y="1238250"/>
          <p14:tracePt t="15794" x="1765300" y="1257300"/>
          <p14:tracePt t="15810" x="1778000" y="1270000"/>
          <p14:tracePt t="15827" x="1828800" y="1295400"/>
          <p14:tracePt t="15844" x="1943100" y="1308100"/>
          <p14:tracePt t="15849" x="1987550" y="1308100"/>
          <p14:tracePt t="15859" x="2057400" y="1308100"/>
          <p14:tracePt t="15875" x="2209800" y="1308100"/>
          <p14:tracePt t="15882" x="2228850" y="1308100"/>
          <p14:tracePt t="15894" x="2336800" y="1308100"/>
          <p14:tracePt t="15899" x="2400300" y="1301750"/>
          <p14:tracePt t="15909" x="2501900" y="1289050"/>
          <p14:tracePt t="15925" x="2686050" y="1270000"/>
          <p14:tracePt t="15942" x="2889250" y="1263650"/>
          <p14:tracePt t="15959" x="3130550" y="1263650"/>
          <p14:tracePt t="15976" x="3435350" y="1263650"/>
          <p14:tracePt t="15992" x="3695700" y="1263650"/>
          <p14:tracePt t="16010" x="3987800" y="1263650"/>
          <p14:tracePt t="16026" x="4203700" y="1263650"/>
          <p14:tracePt t="16043" x="4349750" y="1263650"/>
          <p14:tracePt t="16059" x="4451350" y="1263650"/>
          <p14:tracePt t="16065" x="4476750" y="1263650"/>
          <p14:tracePt t="16077" x="4495800" y="1263650"/>
          <p14:tracePt t="16094" x="4508500" y="1263650"/>
          <p14:tracePt t="16172" x="4508500" y="1257300"/>
          <p14:tracePt t="16190" x="4508500" y="1250950"/>
          <p14:tracePt t="16194" x="4514850" y="1244600"/>
          <p14:tracePt t="16208" x="4521200" y="1238250"/>
          <p14:tracePt t="16213" x="4521200" y="1231900"/>
          <p14:tracePt t="16226" x="4521200" y="1219200"/>
          <p14:tracePt t="16242" x="4527550" y="1206500"/>
          <p14:tracePt t="16260" x="4540250" y="1187450"/>
          <p14:tracePt t="16278" x="4610100" y="1168400"/>
          <p14:tracePt t="16282" x="4629150" y="1155700"/>
          <p14:tracePt t="16292" x="4692650" y="1143000"/>
          <p14:tracePt t="16298" x="4730750" y="1130300"/>
          <p14:tracePt t="16311" x="4819650" y="1117600"/>
          <p14:tracePt t="16328" x="4864100" y="1104900"/>
          <p14:tracePt t="16343" x="4895850" y="1098550"/>
          <p14:tracePt t="16359" x="4914900" y="1085850"/>
          <p14:tracePt t="16424" x="4902200" y="1085850"/>
          <p14:tracePt t="16427" x="4889500" y="1079500"/>
          <p14:tracePt t="16442" x="4806950" y="1066800"/>
          <p14:tracePt t="16460" x="4641850" y="1041400"/>
          <p14:tracePt t="16478" x="4546600" y="1035050"/>
          <p14:tracePt t="16496" x="4457700" y="1035050"/>
          <p14:tracePt t="16515" x="4368800" y="1035050"/>
          <p14:tracePt t="16517" x="4362450" y="1035050"/>
          <p14:tracePt t="16526" x="4356100" y="1035050"/>
          <p14:tracePt t="16543" x="4349750" y="1035050"/>
          <p14:tracePt t="16576" x="4375150" y="1035050"/>
          <p14:tracePt t="16594" x="4425950" y="1047750"/>
          <p14:tracePt t="16609" x="4648200" y="1085850"/>
          <p14:tracePt t="16627" x="4895850" y="1111250"/>
          <p14:tracePt t="16644" x="5054600" y="1123950"/>
          <p14:tracePt t="16660" x="5080000" y="1130300"/>
          <p14:tracePt t="16665" x="5092700" y="1130300"/>
          <p14:tracePt t="16697" x="5080000" y="1130300"/>
          <p14:tracePt t="16711" x="5022850" y="1136650"/>
          <p14:tracePt t="16726" x="4940300" y="1136650"/>
          <p14:tracePt t="16744" x="4806950" y="1149350"/>
          <p14:tracePt t="16760" x="4718050" y="1162050"/>
          <p14:tracePt t="16777" x="4679950" y="1168400"/>
          <p14:tracePt t="16833" x="4679950" y="1174750"/>
          <p14:tracePt t="16837" x="4692650" y="1174750"/>
          <p14:tracePt t="16843" x="4705350" y="1181100"/>
          <p14:tracePt t="16860" x="4806950" y="1219200"/>
          <p14:tracePt t="16877" x="4972050" y="1270000"/>
          <p14:tracePt t="16878" x="4991100" y="1270000"/>
          <p14:tracePt t="16893" x="5137150" y="1320800"/>
          <p14:tracePt t="16897" x="5200650" y="1333500"/>
          <p14:tracePt t="16900" x="5219700" y="1339850"/>
          <p14:tracePt t="16901" x="5232400" y="1346200"/>
          <p14:tracePt t="16912" x="5321300" y="1371600"/>
          <p14:tracePt t="16928" x="5384800" y="1397000"/>
          <p14:tracePt t="16944" x="5403850" y="1403350"/>
          <p14:tracePt t="16977" x="5391150" y="1416050"/>
          <p14:tracePt t="16980" x="5384800" y="1422400"/>
          <p14:tracePt t="16993" x="5346700" y="1428750"/>
          <p14:tracePt t="17010" x="5264150" y="1441450"/>
          <p14:tracePt t="17028" x="5118100" y="1466850"/>
          <p14:tracePt t="17043" x="4965700" y="1492250"/>
          <p14:tracePt t="17062" x="4845050" y="1517650"/>
          <p14:tracePt t="17079" x="4787900" y="1524000"/>
          <p14:tracePt t="17093" x="4775200" y="1524000"/>
          <p14:tracePt t="17128" x="4794250" y="1530350"/>
          <p14:tracePt t="17144" x="4851400" y="1543050"/>
          <p14:tracePt t="17150" x="4895850" y="1549400"/>
          <p14:tracePt t="17160" x="4984750" y="1562100"/>
          <p14:tracePt t="17165" x="5060950" y="1562100"/>
          <p14:tracePt t="17167" x="5080000" y="1562100"/>
          <p14:tracePt t="17176" x="5175250" y="1568450"/>
          <p14:tracePt t="17193" x="5378450" y="1568450"/>
          <p14:tracePt t="17210" x="5486400" y="1568450"/>
          <p14:tracePt t="17215" x="5505450" y="1568450"/>
          <p14:tracePt t="17228" x="5518150" y="1568450"/>
          <p14:tracePt t="17260" x="5505450" y="1568450"/>
          <p14:tracePt t="17277" x="5461000" y="1574800"/>
          <p14:tracePt t="17293" x="5372100" y="1574800"/>
          <p14:tracePt t="17310" x="5270500" y="1574800"/>
          <p14:tracePt t="17327" x="5137150" y="1581150"/>
          <p14:tracePt t="17344" x="4991100" y="1587500"/>
          <p14:tracePt t="17347" x="4978400" y="1587500"/>
          <p14:tracePt t="17360" x="4883150" y="1587500"/>
          <p14:tracePt t="17378" x="4819650" y="1587500"/>
          <p14:tracePt t="17394" x="4806950" y="1587500"/>
          <p14:tracePt t="17410" x="4800600" y="1587500"/>
          <p14:tracePt t="17997" x="4851400" y="1574800"/>
          <p14:tracePt t="18000" x="4883150" y="1568450"/>
          <p14:tracePt t="18012" x="5054600" y="1549400"/>
          <p14:tracePt t="18027" x="5416550" y="1530350"/>
          <p14:tracePt t="18044" x="5664200" y="1498600"/>
          <p14:tracePt t="18062" x="6032500" y="1460500"/>
          <p14:tracePt t="18079" x="6438900" y="1409700"/>
          <p14:tracePt t="18083" x="6565900" y="1397000"/>
          <p14:tracePt t="18094" x="6743700" y="1365250"/>
          <p14:tracePt t="18112" x="6959600" y="1327150"/>
          <p14:tracePt t="18130" x="7118350" y="1289050"/>
          <p14:tracePt t="18148" x="7194550" y="1270000"/>
          <p14:tracePt t="18162" x="7232650" y="1257300"/>
          <p14:tracePt t="18179" x="7251700" y="1257300"/>
          <p14:tracePt t="18196" x="7264400" y="1257300"/>
          <p14:tracePt t="18213" x="7277100" y="1257300"/>
          <p14:tracePt t="18228" x="7289800" y="1257300"/>
          <p14:tracePt t="18245" x="7302500" y="1257300"/>
          <p14:tracePt t="18262" x="7321550" y="1250950"/>
          <p14:tracePt t="18280" x="7340600" y="1244600"/>
          <p14:tracePt t="18294" x="7372350" y="1244600"/>
          <p14:tracePt t="18312" x="7416800" y="1231900"/>
          <p14:tracePt t="18327" x="7467600" y="1219200"/>
          <p14:tracePt t="18332" x="7473950" y="1219200"/>
          <p14:tracePt t="18346" x="7518400" y="1212850"/>
          <p14:tracePt t="18350" x="7537450" y="1206500"/>
          <p14:tracePt t="18361" x="7569200" y="1200150"/>
          <p14:tracePt t="18378" x="7632700" y="1187450"/>
          <p14:tracePt t="18396" x="7702550" y="1168400"/>
          <p14:tracePt t="18414" x="7791450" y="1149350"/>
          <p14:tracePt t="18417" x="7804150" y="1149350"/>
          <p14:tracePt t="18428" x="7842250" y="1136650"/>
          <p14:tracePt t="18445" x="7893050" y="1130300"/>
          <p14:tracePt t="18461" x="7937500" y="1117600"/>
          <p14:tracePt t="18478" x="7962900" y="1111250"/>
          <p14:tracePt t="18495" x="7975600" y="1098550"/>
          <p14:tracePt t="18514" x="7975600" y="1092200"/>
          <p14:tracePt t="18545" x="7975600" y="1079500"/>
          <p14:tracePt t="18561" x="7975600" y="1073150"/>
          <p14:tracePt t="18594" x="7975600" y="1066800"/>
          <p14:tracePt t="18618" x="7975600" y="1060450"/>
          <p14:tracePt t="18628" x="7962900" y="1060450"/>
          <p14:tracePt t="18645" x="7956550" y="1047750"/>
          <p14:tracePt t="18661" x="7937500" y="1041400"/>
          <p14:tracePt t="18678" x="7924800" y="1028700"/>
          <p14:tracePt t="18697" x="7912100" y="1016000"/>
          <p14:tracePt t="18714" x="7905750" y="1009650"/>
          <p14:tracePt t="18728" x="7899400" y="1003300"/>
          <p14:tracePt t="18745" x="7899400" y="996950"/>
          <p14:tracePt t="18826" x="7893050" y="996950"/>
          <p14:tracePt t="18829" x="7886700" y="996950"/>
          <p14:tracePt t="18845" x="7874000" y="996950"/>
          <p14:tracePt t="18862" x="7848600" y="1003300"/>
          <p14:tracePt t="18879" x="7816850" y="1009650"/>
          <p14:tracePt t="18895" x="7791450" y="1022350"/>
          <p14:tracePt t="18901" x="7785100" y="1028700"/>
          <p14:tracePt t="18913" x="7772400" y="1028700"/>
          <p14:tracePt t="18928" x="7766050" y="1035050"/>
          <p14:tracePt t="19011" x="7791450" y="1035050"/>
          <p14:tracePt t="19015" x="7816850" y="1035050"/>
          <p14:tracePt t="19030" x="7867650" y="1035050"/>
          <p14:tracePt t="19048" x="7956550" y="1028700"/>
          <p14:tracePt t="19061" x="7994650" y="1028700"/>
          <p14:tracePt t="19080" x="8026400" y="1028700"/>
          <p14:tracePt t="19096" x="8032750" y="1028700"/>
          <p14:tracePt t="19113" x="8032750" y="1035050"/>
          <p14:tracePt t="19116" x="8032750" y="1041400"/>
          <p14:tracePt t="19129" x="8032750" y="1047750"/>
          <p14:tracePt t="19146" x="8032750" y="1066800"/>
          <p14:tracePt t="19162" x="8026400" y="1073150"/>
          <p14:tracePt t="19179" x="8001000" y="1092200"/>
          <p14:tracePt t="19196" x="7943850" y="1111250"/>
          <p14:tracePt t="19212" x="7867650" y="1130300"/>
          <p14:tracePt t="19230" x="7778750" y="1143000"/>
          <p14:tracePt t="19246" x="7734300" y="1149350"/>
          <p14:tracePt t="19251" x="7727950" y="1149350"/>
          <p14:tracePt t="19262" x="7715250" y="1149350"/>
          <p14:tracePt t="19316" x="7715250" y="1155700"/>
          <p14:tracePt t="19465" x="7747000" y="1155700"/>
          <p14:tracePt t="19468" x="7753350" y="1155700"/>
          <p14:tracePt t="19479" x="7759700" y="1155700"/>
          <p14:tracePt t="19496" x="7778750" y="1155700"/>
          <p14:tracePt t="19518" x="7797800" y="1162050"/>
          <p14:tracePt t="19532" x="7810500" y="1174750"/>
          <p14:tracePt t="19548" x="7816850" y="1174750"/>
          <p14:tracePt t="19611" x="7816850" y="1181100"/>
          <p14:tracePt t="19621" x="7823200" y="1187450"/>
          <p14:tracePt t="19629" x="7823200" y="1193800"/>
          <p14:tracePt t="19646" x="7829550" y="1206500"/>
          <p14:tracePt t="19663" x="7835900" y="1219200"/>
          <p14:tracePt t="19679" x="7835900" y="1238250"/>
          <p14:tracePt t="19696" x="7835900" y="1250950"/>
          <p14:tracePt t="19701" x="7835900" y="1257300"/>
          <p14:tracePt t="19713" x="7835900" y="1270000"/>
          <p14:tracePt t="19730" x="7842250" y="1276350"/>
          <p14:tracePt t="19746" x="7842250" y="1295400"/>
          <p14:tracePt t="19763" x="7854950" y="1314450"/>
          <p14:tracePt t="19780" x="7854950" y="1409700"/>
          <p14:tracePt t="19786" x="7854950" y="1454150"/>
          <p14:tracePt t="19796" x="7854950" y="1536700"/>
          <p14:tracePt t="19813" x="7854950" y="1657350"/>
          <p14:tracePt t="19818" x="7842250" y="1689100"/>
          <p14:tracePt t="19819" x="7829550" y="1701800"/>
          <p14:tracePt t="19829" x="7804150" y="1739900"/>
          <p14:tracePt t="19846" x="7759700" y="1771650"/>
          <p14:tracePt t="19864" x="7727950" y="1771650"/>
          <p14:tracePt t="19879" x="7677150" y="1765300"/>
          <p14:tracePt t="19896" x="7632700" y="1758950"/>
          <p14:tracePt t="19902" x="7620000" y="1746250"/>
          <p14:tracePt t="19913" x="7607300" y="1739900"/>
          <p14:tracePt t="19930" x="7594600" y="1733550"/>
          <p14:tracePt t="19999" x="7594600" y="1727200"/>
          <p14:tracePt t="20012" x="7594600" y="1720850"/>
          <p14:tracePt t="20036" x="7594600" y="1714500"/>
          <p14:tracePt t="20062" x="7626350" y="1714500"/>
          <p14:tracePt t="20066" x="7632700" y="1714500"/>
          <p14:tracePt t="20079" x="7683500" y="1714500"/>
          <p14:tracePt t="20098" x="7747000" y="1708150"/>
          <p14:tracePt t="20114" x="7797800" y="1708150"/>
          <p14:tracePt t="20129" x="7861300" y="1708150"/>
          <p14:tracePt t="20146" x="7931150" y="1727200"/>
          <p14:tracePt t="20163" x="7969250" y="1746250"/>
          <p14:tracePt t="20182" x="7981950" y="1746250"/>
          <p14:tracePt t="20240" x="7981950" y="1752600"/>
          <p14:tracePt t="20268" x="7975600" y="1752600"/>
          <p14:tracePt t="20278" x="7962900" y="1752600"/>
          <p14:tracePt t="20297" x="7950200" y="1752600"/>
          <p14:tracePt t="20315" x="7931150" y="1752600"/>
          <p14:tracePt t="20330" x="7918450" y="1752600"/>
          <p14:tracePt t="20348" x="7912100" y="1752600"/>
          <p14:tracePt t="20363" x="7905750" y="1752600"/>
          <p14:tracePt t="20560" x="7899400" y="1746250"/>
          <p14:tracePt t="20567" x="7899400" y="1739900"/>
          <p14:tracePt t="20578" x="7893050" y="1733550"/>
          <p14:tracePt t="20588" x="7886700" y="1727200"/>
          <p14:tracePt t="20598" x="7874000" y="1727200"/>
          <p14:tracePt t="20614" x="7861300" y="1714500"/>
          <p14:tracePt t="20631" x="7842250" y="1708150"/>
          <p14:tracePt t="20649" x="7829550" y="1701800"/>
          <p14:tracePt t="20663" x="7816850" y="1701800"/>
          <p14:tracePt t="20680" x="7797800" y="1689100"/>
          <p14:tracePt t="20697" x="7785100" y="1689100"/>
          <p14:tracePt t="20715" x="7759700" y="1689100"/>
          <p14:tracePt t="20719" x="7753350" y="1689100"/>
          <p14:tracePt t="20730" x="7740650" y="1689100"/>
          <p14:tracePt t="20748" x="7721600" y="1689100"/>
          <p14:tracePt t="20764" x="7708900" y="1689100"/>
          <p14:tracePt t="20769" x="7702550" y="1689100"/>
          <p14:tracePt t="20782" x="7689850" y="1695450"/>
          <p14:tracePt t="20798" x="7683500" y="1695450"/>
          <p14:tracePt t="20803" x="7670800" y="1701800"/>
          <p14:tracePt t="20816" x="7658100" y="1701800"/>
          <p14:tracePt t="20833" x="7626350" y="1708150"/>
          <p14:tracePt t="20848" x="7607300" y="1708150"/>
          <p14:tracePt t="20864" x="7581900" y="1720850"/>
          <p14:tracePt t="20881" x="7550150" y="1727200"/>
          <p14:tracePt t="20898" x="7512050" y="1739900"/>
          <p14:tracePt t="20916" x="7448550" y="1758950"/>
          <p14:tracePt t="20920" x="7435850" y="1758950"/>
          <p14:tracePt t="20922" x="7423150" y="1758950"/>
          <p14:tracePt t="20930" x="7327900" y="1784350"/>
          <p14:tracePt t="20948" x="7150100" y="1822450"/>
          <p14:tracePt t="20966" x="6946900" y="1873250"/>
          <p14:tracePt t="20982" x="6661150" y="1943100"/>
          <p14:tracePt t="20997" x="6324600" y="2012950"/>
          <p14:tracePt t="21014" x="5778500" y="2139950"/>
          <p14:tracePt t="21016" x="5708650" y="2152650"/>
          <p14:tracePt t="21032" x="5111750" y="2279650"/>
          <p14:tracePt t="21048" x="4521200" y="2368550"/>
          <p14:tracePt t="21054" x="4305300" y="2387600"/>
          <p14:tracePt t="21064" x="3930650" y="2425700"/>
          <p14:tracePt t="21066" x="3873500" y="2432050"/>
          <p14:tracePt t="21081" x="3384550" y="2457450"/>
          <p14:tracePt t="21098" x="2698750" y="2457450"/>
          <p14:tracePt t="21114" x="2082800" y="2457450"/>
          <p14:tracePt t="21119" x="1866900" y="2457450"/>
          <p14:tracePt t="21132" x="1435100" y="2457450"/>
          <p14:tracePt t="21148" x="920750" y="2444750"/>
          <p14:tracePt t="21164" x="476250" y="24193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69EE5-D7BB-22C9-5504-3D47471E8B20}"/>
              </a:ext>
            </a:extLst>
          </p:cNvPr>
          <p:cNvSpPr>
            <a:spLocks noGrp="1"/>
          </p:cNvSpPr>
          <p:nvPr>
            <p:ph type="title"/>
          </p:nvPr>
        </p:nvSpPr>
        <p:spPr/>
        <p:txBody>
          <a:bodyPr/>
          <a:lstStyle/>
          <a:p>
            <a:r>
              <a:rPr lang="es-ES" dirty="0"/>
              <a:t>Funcionamiento</a:t>
            </a:r>
            <a:br>
              <a:rPr lang="es-ES" dirty="0"/>
            </a:br>
            <a:endParaRPr lang="es-ES" dirty="0"/>
          </a:p>
        </p:txBody>
      </p:sp>
      <p:sp>
        <p:nvSpPr>
          <p:cNvPr id="4" name="Marcador de número de diapositiva 3">
            <a:extLst>
              <a:ext uri="{FF2B5EF4-FFF2-40B4-BE49-F238E27FC236}">
                <a16:creationId xmlns:a16="http://schemas.microsoft.com/office/drawing/2014/main" id="{778684B5-F966-4D02-065D-B0616FE56E75}"/>
              </a:ext>
            </a:extLst>
          </p:cNvPr>
          <p:cNvSpPr>
            <a:spLocks noGrp="1"/>
          </p:cNvSpPr>
          <p:nvPr>
            <p:ph type="sldNum" sz="quarter" idx="12"/>
          </p:nvPr>
        </p:nvSpPr>
        <p:spPr/>
        <p:txBody>
          <a:bodyPr/>
          <a:lstStyle/>
          <a:p>
            <a:fld id="{19590046-DA73-4BBF-84B5-C08E6F75191A}" type="slidenum">
              <a:rPr lang="en-US" smtClean="0"/>
              <a:t>11</a:t>
            </a:fld>
            <a:endParaRPr lang="en-US"/>
          </a:p>
        </p:txBody>
      </p:sp>
      <p:pic>
        <p:nvPicPr>
          <p:cNvPr id="8" name="2022-12-20 22-21-16">
            <a:hlinkClick r:id="" action="ppaction://media"/>
            <a:extLst>
              <a:ext uri="{FF2B5EF4-FFF2-40B4-BE49-F238E27FC236}">
                <a16:creationId xmlns:a16="http://schemas.microsoft.com/office/drawing/2014/main" id="{9555FE29-B3C8-863A-480F-751428E215DC}"/>
              </a:ext>
            </a:extLst>
          </p:cNvPr>
          <p:cNvPicPr>
            <a:picLocks noGrp="1" noChangeAspect="1"/>
          </p:cNvPicPr>
          <p:nvPr>
            <p:ph idx="1"/>
            <a:videoFile r:link="rId3"/>
            <p:extLst>
              <p:ext uri="{DAA4B4D4-6D71-4841-9C94-3DE7FCFB9230}">
                <p14:media xmlns:p14="http://schemas.microsoft.com/office/powerpoint/2010/main" r:embed="rId4">
                  <p14:trim st="1110"/>
                </p14:media>
              </p:ext>
            </p:extLst>
          </p:nvPr>
        </p:nvPicPr>
        <p:blipFill>
          <a:blip r:embed="rId8"/>
          <a:stretch>
            <a:fillRect/>
          </a:stretch>
        </p:blipFill>
        <p:spPr>
          <a:xfrm>
            <a:off x="3317875" y="2162175"/>
            <a:ext cx="5556250" cy="3968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Audio 19">
            <a:hlinkClick r:id="" action="ppaction://media"/>
            <a:extLst>
              <a:ext uri="{FF2B5EF4-FFF2-40B4-BE49-F238E27FC236}">
                <a16:creationId xmlns:a16="http://schemas.microsoft.com/office/drawing/2014/main" id="{6C0E21D7-4243-5F02-3A80-C03E6B13C579}"/>
              </a:ext>
            </a:extLst>
          </p:cNvPr>
          <p:cNvPicPr>
            <a:picLocks noChangeAspect="1"/>
          </p:cNvPicPr>
          <p:nvPr>
            <a:audioFile r:link="rId6"/>
            <p:extLst>
              <p:ext uri="{DAA4B4D4-6D71-4841-9C94-3DE7FCFB9230}">
                <p14:media xmlns:p14="http://schemas.microsoft.com/office/powerpoint/2010/main" r:embed="rId5"/>
              </p:ext>
            </p:extLst>
          </p:nvPr>
        </p:nvPicPr>
        <p:blipFill>
          <a:blip r:embed="rId9"/>
          <a:srcRect l="-200000" t="-90625" r="-200000" b="-90625"/>
          <a:stretch>
            <a:fillRect/>
          </a:stretch>
        </p:blipFill>
        <p:spPr>
          <a:xfrm>
            <a:off x="9144000" y="5143500"/>
            <a:ext cx="3048000" cy="1714500"/>
          </a:xfrm>
          <a:prstGeom prst="rect">
            <a:avLst/>
          </a:prstGeom>
        </p:spPr>
      </p:pic>
    </p:spTree>
    <p:custDataLst>
      <p:tags r:id="rId2"/>
    </p:custDataLst>
    <p:extLst>
      <p:ext uri="{BB962C8B-B14F-4D97-AF65-F5344CB8AC3E}">
        <p14:creationId xmlns:p14="http://schemas.microsoft.com/office/powerpoint/2010/main" val="261349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5295"/>
    </mc:Choice>
    <mc:Fallback>
      <p:transition spd="slow" advTm="15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50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audio isNarration="1">
              <p:cMediaNode vol="80000" showWhenStopped="0">
                <p:cTn id="17" fill="hold" display="0">
                  <p:stCondLst>
                    <p:cond delay="indefinite"/>
                  </p:stCondLst>
                  <p:endCondLst>
                    <p:cond evt="onStopAudio" delay="0">
                      <p:tgtEl>
                        <p:sldTgt/>
                      </p:tgtEl>
                    </p:cond>
                  </p:endCondLst>
                </p:cTn>
                <p:tgtEl>
                  <p:spTgt spid="20"/>
                </p:tgtEl>
              </p:cMediaNode>
            </p:audio>
          </p:childTnLst>
        </p:cTn>
      </p:par>
    </p:tnLst>
  </p:timing>
  <p:extLst>
    <p:ext uri="{E180D4A7-C9FB-4DFB-919C-405C955672EB}">
      <p14:showEvtLst xmlns:p14="http://schemas.microsoft.com/office/powerpoint/2010/main">
        <p14:playEvt time="4228" objId="8"/>
        <p14:stopEvt time="13734" objId="8"/>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DD034257-ECDF-F407-2D12-C04B073C0C27}"/>
              </a:ext>
            </a:extLst>
          </p:cNvPr>
          <p:cNvPicPr>
            <a:picLocks noChangeAspect="1"/>
          </p:cNvPicPr>
          <p:nvPr/>
        </p:nvPicPr>
        <p:blipFill>
          <a:blip r:embed="rId6"/>
          <a:stretch>
            <a:fillRect/>
          </a:stretch>
        </p:blipFill>
        <p:spPr>
          <a:xfrm>
            <a:off x="1019175" y="2516158"/>
            <a:ext cx="4286249" cy="3247828"/>
          </a:xfrm>
          <a:prstGeom prst="rect">
            <a:avLst/>
          </a:prstGeom>
        </p:spPr>
      </p:pic>
      <p:pic>
        <p:nvPicPr>
          <p:cNvPr id="16" name="Imagen 15">
            <a:extLst>
              <a:ext uri="{FF2B5EF4-FFF2-40B4-BE49-F238E27FC236}">
                <a16:creationId xmlns:a16="http://schemas.microsoft.com/office/drawing/2014/main" id="{345886D4-25D6-8C23-D5A0-A95AF4020F57}"/>
              </a:ext>
            </a:extLst>
          </p:cNvPr>
          <p:cNvPicPr>
            <a:picLocks noChangeAspect="1"/>
          </p:cNvPicPr>
          <p:nvPr/>
        </p:nvPicPr>
        <p:blipFill>
          <a:blip r:embed="rId7"/>
          <a:stretch>
            <a:fillRect/>
          </a:stretch>
        </p:blipFill>
        <p:spPr>
          <a:xfrm>
            <a:off x="5798939" y="2694523"/>
            <a:ext cx="6005369" cy="916204"/>
          </a:xfrm>
          <a:prstGeom prst="rect">
            <a:avLst/>
          </a:prstGeom>
        </p:spPr>
      </p:pic>
      <p:sp>
        <p:nvSpPr>
          <p:cNvPr id="2" name="Título 1">
            <a:extLst>
              <a:ext uri="{FF2B5EF4-FFF2-40B4-BE49-F238E27FC236}">
                <a16:creationId xmlns:a16="http://schemas.microsoft.com/office/drawing/2014/main" id="{76D2E044-0A7A-BA5E-694F-EECC6E93C772}"/>
              </a:ext>
            </a:extLst>
          </p:cNvPr>
          <p:cNvSpPr>
            <a:spLocks noGrp="1"/>
          </p:cNvSpPr>
          <p:nvPr>
            <p:ph type="title"/>
          </p:nvPr>
        </p:nvSpPr>
        <p:spPr/>
        <p:txBody>
          <a:bodyPr/>
          <a:lstStyle/>
          <a:p>
            <a:r>
              <a:rPr lang="es-ES" dirty="0"/>
              <a:t>Resultados</a:t>
            </a:r>
            <a:br>
              <a:rPr lang="es-ES" dirty="0"/>
            </a:br>
            <a:endParaRPr lang="es-ES" dirty="0"/>
          </a:p>
        </p:txBody>
      </p:sp>
      <p:sp>
        <p:nvSpPr>
          <p:cNvPr id="6" name="Marcador de contenido 2">
            <a:extLst>
              <a:ext uri="{FF2B5EF4-FFF2-40B4-BE49-F238E27FC236}">
                <a16:creationId xmlns:a16="http://schemas.microsoft.com/office/drawing/2014/main" id="{891A2006-8DC1-CD23-7ECC-1C9D0873FA5E}"/>
              </a:ext>
            </a:extLst>
          </p:cNvPr>
          <p:cNvSpPr>
            <a:spLocks noGrp="1"/>
          </p:cNvSpPr>
          <p:nvPr>
            <p:ph idx="1"/>
          </p:nvPr>
        </p:nvSpPr>
        <p:spPr>
          <a:xfrm>
            <a:off x="5798939" y="2310763"/>
            <a:ext cx="5131956" cy="381689"/>
          </a:xfrm>
        </p:spPr>
        <p:txBody>
          <a:bodyPr>
            <a:normAutofit fontScale="92500" lnSpcReduction="10000"/>
          </a:bodyPr>
          <a:lstStyle/>
          <a:p>
            <a:pPr algn="just"/>
            <a:r>
              <a:rPr lang="es-ES" dirty="0">
                <a:latin typeface="Arial Narrow" panose="020B0606020202030204" pitchFamily="34" charset="0"/>
              </a:rPr>
              <a:t>Analizamos la Q-table:</a:t>
            </a:r>
          </a:p>
          <a:p>
            <a:pPr algn="just"/>
            <a:endParaRPr lang="es-ES" dirty="0"/>
          </a:p>
        </p:txBody>
      </p:sp>
      <p:sp>
        <p:nvSpPr>
          <p:cNvPr id="7" name="Marcador de contenido 2">
            <a:extLst>
              <a:ext uri="{FF2B5EF4-FFF2-40B4-BE49-F238E27FC236}">
                <a16:creationId xmlns:a16="http://schemas.microsoft.com/office/drawing/2014/main" id="{15C2E183-CE7E-B4A1-033F-DDE2E7C75F70}"/>
              </a:ext>
            </a:extLst>
          </p:cNvPr>
          <p:cNvSpPr txBox="1">
            <a:spLocks/>
          </p:cNvSpPr>
          <p:nvPr/>
        </p:nvSpPr>
        <p:spPr>
          <a:xfrm>
            <a:off x="5802147" y="3743222"/>
            <a:ext cx="6203125" cy="11797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Ir a la </a:t>
            </a:r>
            <a:r>
              <a:rPr lang="es-ES" b="1" dirty="0">
                <a:latin typeface="Arial Narrow" panose="020B0606020202030204" pitchFamily="34" charset="0"/>
              </a:rPr>
              <a:t>derecha o izquierda </a:t>
            </a:r>
            <a:r>
              <a:rPr lang="es-ES" dirty="0">
                <a:latin typeface="Arial Narrow" panose="020B0606020202030204" pitchFamily="34" charset="0"/>
              </a:rPr>
              <a:t>proporciona una recompensa demasiado baja (negativa), por lo que nuestro agente evitará coger ese camino.</a:t>
            </a:r>
          </a:p>
          <a:p>
            <a:pPr algn="just"/>
            <a:endParaRPr lang="es-ES" dirty="0">
              <a:latin typeface="Arial Narrow" panose="020B0606020202030204" pitchFamily="34" charset="0"/>
            </a:endParaRPr>
          </a:p>
          <a:p>
            <a:pPr algn="just"/>
            <a:endParaRPr lang="es-ES" dirty="0"/>
          </a:p>
        </p:txBody>
      </p:sp>
      <p:sp>
        <p:nvSpPr>
          <p:cNvPr id="8" name="Marcador de contenido 2">
            <a:extLst>
              <a:ext uri="{FF2B5EF4-FFF2-40B4-BE49-F238E27FC236}">
                <a16:creationId xmlns:a16="http://schemas.microsoft.com/office/drawing/2014/main" id="{65AC9601-37F5-2B31-8A41-4425C88D08C7}"/>
              </a:ext>
            </a:extLst>
          </p:cNvPr>
          <p:cNvSpPr txBox="1">
            <a:spLocks/>
          </p:cNvSpPr>
          <p:nvPr/>
        </p:nvSpPr>
        <p:spPr>
          <a:xfrm>
            <a:off x="5798939" y="4763840"/>
            <a:ext cx="6203125" cy="11797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En cambio, yendo hacia </a:t>
            </a:r>
            <a:r>
              <a:rPr lang="es-ES" b="1" dirty="0">
                <a:latin typeface="Arial Narrow" panose="020B0606020202030204" pitchFamily="34" charset="0"/>
              </a:rPr>
              <a:t>arriba</a:t>
            </a:r>
            <a:r>
              <a:rPr lang="es-ES" dirty="0">
                <a:latin typeface="Arial Narrow" panose="020B0606020202030204" pitchFamily="34" charset="0"/>
              </a:rPr>
              <a:t> el agente consigue una mayor recompensa y opta por esta opción.</a:t>
            </a:r>
          </a:p>
          <a:p>
            <a:pPr algn="just"/>
            <a:endParaRPr lang="es-ES" dirty="0">
              <a:latin typeface="Arial Narrow" panose="020B0606020202030204" pitchFamily="34" charset="0"/>
            </a:endParaRPr>
          </a:p>
          <a:p>
            <a:pPr algn="just"/>
            <a:endParaRPr lang="es-ES" dirty="0"/>
          </a:p>
        </p:txBody>
      </p:sp>
      <p:sp>
        <p:nvSpPr>
          <p:cNvPr id="9" name="Marcador de pie de página 3">
            <a:extLst>
              <a:ext uri="{FF2B5EF4-FFF2-40B4-BE49-F238E27FC236}">
                <a16:creationId xmlns:a16="http://schemas.microsoft.com/office/drawing/2014/main" id="{6B1C370B-3674-3C17-4D6F-BEB3BAB8FFF8}"/>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10" name="Imagen 9" descr="Imagen que contiene Logotipo&#10;&#10;Descripción generada automáticamente">
            <a:extLst>
              <a:ext uri="{FF2B5EF4-FFF2-40B4-BE49-F238E27FC236}">
                <a16:creationId xmlns:a16="http://schemas.microsoft.com/office/drawing/2014/main" id="{56756C12-3A3E-3242-5AF2-A218A46FE0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11" name="Marcador de número de diapositiva 10">
            <a:extLst>
              <a:ext uri="{FF2B5EF4-FFF2-40B4-BE49-F238E27FC236}">
                <a16:creationId xmlns:a16="http://schemas.microsoft.com/office/drawing/2014/main" id="{6E978D65-8BBB-91F5-1D84-B09540AA0EF6}"/>
              </a:ext>
            </a:extLst>
          </p:cNvPr>
          <p:cNvSpPr>
            <a:spLocks noGrp="1"/>
          </p:cNvSpPr>
          <p:nvPr>
            <p:ph type="sldNum" sz="quarter" idx="12"/>
          </p:nvPr>
        </p:nvSpPr>
        <p:spPr/>
        <p:txBody>
          <a:bodyPr/>
          <a:lstStyle/>
          <a:p>
            <a:fld id="{19590046-DA73-4BBF-84B5-C08E6F75191A}" type="slidenum">
              <a:rPr lang="en-US" smtClean="0"/>
              <a:t>12</a:t>
            </a:fld>
            <a:endParaRPr lang="en-US"/>
          </a:p>
        </p:txBody>
      </p:sp>
      <p:pic>
        <p:nvPicPr>
          <p:cNvPr id="14" name="Imagen 13">
            <a:extLst>
              <a:ext uri="{FF2B5EF4-FFF2-40B4-BE49-F238E27FC236}">
                <a16:creationId xmlns:a16="http://schemas.microsoft.com/office/drawing/2014/main" id="{D7C30092-5B00-271A-2984-1CBF4399637A}"/>
              </a:ext>
            </a:extLst>
          </p:cNvPr>
          <p:cNvPicPr>
            <a:picLocks noChangeAspect="1"/>
          </p:cNvPicPr>
          <p:nvPr/>
        </p:nvPicPr>
        <p:blipFill>
          <a:blip r:embed="rId9"/>
          <a:stretch>
            <a:fillRect/>
          </a:stretch>
        </p:blipFill>
        <p:spPr>
          <a:xfrm>
            <a:off x="3547349" y="5124450"/>
            <a:ext cx="323138" cy="304130"/>
          </a:xfrm>
          <a:prstGeom prst="rect">
            <a:avLst/>
          </a:prstGeom>
        </p:spPr>
      </p:pic>
      <p:pic>
        <p:nvPicPr>
          <p:cNvPr id="44" name="Audio 43">
            <a:hlinkClick r:id="" action="ppaction://media"/>
            <a:extLst>
              <a:ext uri="{FF2B5EF4-FFF2-40B4-BE49-F238E27FC236}">
                <a16:creationId xmlns:a16="http://schemas.microsoft.com/office/drawing/2014/main" id="{9B2C6984-79E5-D0C2-50D9-6038C849CDD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00000" t="-90625" r="-200000" b="-90625"/>
          <a:stretch>
            <a:fillRect/>
          </a:stretch>
        </p:blipFill>
        <p:spPr>
          <a:xfrm>
            <a:off x="9144000" y="5143500"/>
            <a:ext cx="3048000" cy="1714500"/>
          </a:xfrm>
          <a:prstGeom prst="rect">
            <a:avLst/>
          </a:prstGeom>
        </p:spPr>
      </p:pic>
      <p:cxnSp>
        <p:nvCxnSpPr>
          <p:cNvPr id="57" name="Conector recto de flecha 56">
            <a:extLst>
              <a:ext uri="{FF2B5EF4-FFF2-40B4-BE49-F238E27FC236}">
                <a16:creationId xmlns:a16="http://schemas.microsoft.com/office/drawing/2014/main" id="{1F674DFE-D1D7-010F-8F5D-9ACB26B6DD7E}"/>
              </a:ext>
            </a:extLst>
          </p:cNvPr>
          <p:cNvCxnSpPr/>
          <p:nvPr/>
        </p:nvCxnSpPr>
        <p:spPr>
          <a:xfrm flipV="1">
            <a:off x="3708918" y="4931603"/>
            <a:ext cx="0" cy="3639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4A745E19-4472-2516-C1C5-35FABD3009DB}"/>
              </a:ext>
            </a:extLst>
          </p:cNvPr>
          <p:cNvCxnSpPr>
            <a:cxnSpLocks/>
          </p:cNvCxnSpPr>
          <p:nvPr/>
        </p:nvCxnSpPr>
        <p:spPr>
          <a:xfrm flipH="1">
            <a:off x="10782765" y="3142648"/>
            <a:ext cx="653143"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709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3492"/>
    </mc:Choice>
    <mc:Fallback xmlns="">
      <p:transition spd="slow" advTm="23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extLst>
    <p:ext uri="{3A86A75C-4F4B-4683-9AE1-C65F6400EC91}">
      <p14:laserTraceLst xmlns:p14="http://schemas.microsoft.com/office/powerpoint/2010/main">
        <p14:tracePtLst>
          <p14:tracePt t="3691" x="63500" y="3549650"/>
          <p14:tracePt t="3694" x="196850" y="3511550"/>
          <p14:tracePt t="3714" x="863600" y="3365500"/>
          <p14:tracePt t="3717" x="1022350" y="3333750"/>
          <p14:tracePt t="3733" x="1746250" y="3181350"/>
          <p14:tracePt t="3737" x="1936750" y="3136900"/>
          <p14:tracePt t="3747" x="2463800" y="3048000"/>
          <p14:tracePt t="3766" x="3632200" y="2901950"/>
          <p14:tracePt t="3784" x="4806950" y="2825750"/>
          <p14:tracePt t="3800" x="6121400" y="2806700"/>
          <p14:tracePt t="3814" x="7143750" y="2806700"/>
          <p14:tracePt t="3831" x="8204200" y="2806700"/>
          <p14:tracePt t="3849" x="9207500" y="2806700"/>
          <p14:tracePt t="3854" x="9359900" y="2806700"/>
          <p14:tracePt t="3855" x="9442450" y="2813050"/>
          <p14:tracePt t="3864" x="9740900" y="2844800"/>
          <p14:tracePt t="3881" x="10236200" y="2895600"/>
          <p14:tracePt t="3900" x="10750550" y="2940050"/>
          <p14:tracePt t="3914" x="11036300" y="2952750"/>
          <p14:tracePt t="3931" x="11296650" y="2959100"/>
          <p14:tracePt t="3947" x="11480800" y="2959100"/>
          <p14:tracePt t="3964" x="11569700" y="2959100"/>
          <p14:tracePt t="3981" x="11595100" y="2959100"/>
          <p14:tracePt t="3997" x="11614150" y="2959100"/>
          <p14:tracePt t="4035" x="11601450" y="2952750"/>
          <p14:tracePt t="4047" x="11576050" y="2940050"/>
          <p14:tracePt t="4065" x="11493500" y="2908300"/>
          <p14:tracePt t="4083" x="11366500" y="2863850"/>
          <p14:tracePt t="4098" x="11226800" y="2832100"/>
          <p14:tracePt t="4115" x="11004550" y="2794000"/>
          <p14:tracePt t="4131" x="10852150" y="2768600"/>
          <p14:tracePt t="4138" x="10763250" y="2755900"/>
          <p14:tracePt t="4149" x="10648950" y="2724150"/>
          <p14:tracePt t="4153" x="10610850" y="2717800"/>
          <p14:tracePt t="4165" x="10509250" y="2692400"/>
          <p14:tracePt t="4170" x="10458450" y="2686050"/>
          <p14:tracePt t="4181" x="10363200" y="2660650"/>
          <p14:tracePt t="4188" x="10325100" y="2647950"/>
          <p14:tracePt t="4198" x="10261600" y="2635250"/>
          <p14:tracePt t="4204" x="10236200" y="2628900"/>
          <p14:tracePt t="4215" x="10198100" y="2616200"/>
          <p14:tracePt t="4221" x="10172700" y="2603500"/>
          <p14:tracePt t="4234" x="10096500" y="2565400"/>
          <p14:tracePt t="4606" x="10052050" y="2565400"/>
          <p14:tracePt t="4609" x="10026650" y="2565400"/>
          <p14:tracePt t="4615" x="9969500" y="2565400"/>
          <p14:tracePt t="4631" x="9601200" y="2565400"/>
          <p14:tracePt t="4648" x="9372600" y="2565400"/>
          <p14:tracePt t="4665" x="9074150" y="2571750"/>
          <p14:tracePt t="4681" x="8680450" y="2590800"/>
          <p14:tracePt t="4699" x="8267700" y="2609850"/>
          <p14:tracePt t="4716" x="7835900" y="2628900"/>
          <p14:tracePt t="4720" x="7702550" y="2641600"/>
          <p14:tracePt t="4731" x="7550150" y="2641600"/>
          <p14:tracePt t="4749" x="7359650" y="2654300"/>
          <p14:tracePt t="4765" x="7277100" y="2654300"/>
          <p14:tracePt t="4770" x="7258050" y="2654300"/>
          <p14:tracePt t="4783" x="7219950" y="2654300"/>
          <p14:tracePt t="4799" x="7175500" y="2654300"/>
          <p14:tracePt t="4815" x="7137400" y="2660650"/>
          <p14:tracePt t="4832" x="7092950" y="2660650"/>
          <p14:tracePt t="4849" x="7054850" y="2667000"/>
          <p14:tracePt t="4865" x="7023100" y="2673350"/>
          <p14:tracePt t="4883" x="6997700" y="2679700"/>
          <p14:tracePt t="4900" x="6959600" y="2679700"/>
          <p14:tracePt t="4905" x="6946900" y="2679700"/>
          <p14:tracePt t="4915" x="6927850" y="2686050"/>
          <p14:tracePt t="4932" x="6896100" y="2692400"/>
          <p14:tracePt t="4936" x="6889750" y="2692400"/>
          <p14:tracePt t="4949" x="6870700" y="2692400"/>
          <p14:tracePt t="4967" x="6851650" y="2698750"/>
          <p14:tracePt t="4984" x="6845300" y="2698750"/>
          <p14:tracePt t="5001" x="6838950" y="2698750"/>
          <p14:tracePt t="6304" x="6838950" y="2692400"/>
          <p14:tracePt t="6307" x="6845300" y="2673350"/>
          <p14:tracePt t="6317" x="6864350" y="2635250"/>
          <p14:tracePt t="6333" x="6896100" y="2559050"/>
          <p14:tracePt t="6351" x="6934200" y="2495550"/>
          <p14:tracePt t="6367" x="6953250" y="2470150"/>
          <p14:tracePt t="6373" x="6959600" y="2457450"/>
          <p14:tracePt t="6383" x="6965950" y="2438400"/>
          <p14:tracePt t="6400" x="6972300" y="2432050"/>
          <p14:tracePt t="10264" x="6978650" y="2432050"/>
          <p14:tracePt t="10267" x="6959600" y="2432050"/>
          <p14:tracePt t="10271" x="6940550" y="2432050"/>
          <p14:tracePt t="10287" x="6534150" y="2432050"/>
          <p14:tracePt t="10305" x="6032500" y="2457450"/>
          <p14:tracePt t="10321" x="5461000" y="2495550"/>
          <p14:tracePt t="10337" x="4572000" y="2578100"/>
          <p14:tracePt t="10354" x="3619500" y="2673350"/>
          <p14:tracePt t="10371" x="2686050" y="2768600"/>
          <p14:tracePt t="10387" x="1663700" y="2889250"/>
          <p14:tracePt t="10404" x="1016000" y="2940050"/>
          <p14:tracePt t="10421" x="488950" y="2978150"/>
          <p14:tracePt t="10439" x="38100" y="3016250"/>
          <p14:tracePt t="12442" x="133350" y="2774950"/>
          <p14:tracePt t="12446" x="273050" y="2800350"/>
          <p14:tracePt t="12456" x="660400" y="2870200"/>
          <p14:tracePt t="12473" x="1219200" y="2978150"/>
          <p14:tracePt t="12491" x="1784350" y="3143250"/>
          <p14:tracePt t="12506" x="2273300" y="3359150"/>
          <p14:tracePt t="12523" x="2692400" y="3581400"/>
          <p14:tracePt t="12541" x="3098800" y="3810000"/>
          <p14:tracePt t="12545" x="3206750" y="3860800"/>
          <p14:tracePt t="12557" x="3378200" y="3975100"/>
          <p14:tracePt t="12573" x="3479800" y="4076700"/>
          <p14:tracePt t="12577" x="3517900" y="4114800"/>
          <p14:tracePt t="12589" x="3543300" y="4178300"/>
          <p14:tracePt t="12593" x="3543300" y="4191000"/>
          <p14:tracePt t="12606" x="3575050" y="4286250"/>
          <p14:tracePt t="12611" x="3581400" y="4330700"/>
          <p14:tracePt t="12623" x="3600450" y="4413250"/>
          <p14:tracePt t="12639" x="3606800" y="4565650"/>
          <p14:tracePt t="12657" x="3606800" y="4679950"/>
          <p14:tracePt t="12673" x="3619500" y="4806950"/>
          <p14:tracePt t="12679" x="3619500" y="4870450"/>
          <p14:tracePt t="12689" x="3625850" y="4946650"/>
          <p14:tracePt t="12708" x="3632200" y="5073650"/>
          <p14:tracePt t="12723" x="3644900" y="5175250"/>
          <p14:tracePt t="12740" x="3683000" y="5334000"/>
          <p14:tracePt t="12745" x="3708400" y="5391150"/>
          <p14:tracePt t="12757" x="3759200" y="5473700"/>
          <p14:tracePt t="12764" x="3784600" y="5518150"/>
          <p14:tracePt t="12773" x="3816350" y="5575300"/>
          <p14:tracePt t="12775" x="3822700" y="5581650"/>
          <p14:tracePt t="12790" x="3854450" y="5638800"/>
          <p14:tracePt t="12809" x="3898900" y="5721350"/>
          <p14:tracePt t="12813" x="3905250" y="5740400"/>
          <p14:tracePt t="12823" x="3917950" y="5784850"/>
          <p14:tracePt t="12841" x="3930650" y="5835650"/>
          <p14:tracePt t="12846" x="3937000" y="5848350"/>
          <p14:tracePt t="12857" x="3937000" y="5873750"/>
          <p14:tracePt t="12873" x="3949700" y="5924550"/>
          <p14:tracePt t="12890" x="3956050" y="5969000"/>
          <p14:tracePt t="12907" x="3956050" y="6000750"/>
          <p14:tracePt t="12923" x="3956050" y="6019800"/>
          <p14:tracePt t="12927" x="3956050" y="6026150"/>
          <p14:tracePt t="12941" x="3956050" y="6045200"/>
          <p14:tracePt t="12957" x="3956050" y="6057900"/>
          <p14:tracePt t="12973" x="3956050" y="6064250"/>
          <p14:tracePt t="12990" x="3956050" y="6070600"/>
          <p14:tracePt t="13006" x="3956050" y="6076950"/>
          <p14:tracePt t="13023" x="3956050" y="6070600"/>
          <p14:tracePt t="13040" x="3956050" y="6051550"/>
          <p14:tracePt t="13057" x="3975100" y="5962650"/>
          <p14:tracePt t="13075" x="3981450" y="5854700"/>
          <p14:tracePt t="13079" x="3981450" y="5848350"/>
          <p14:tracePt t="13092" x="3981450" y="5803900"/>
          <p14:tracePt t="13095" x="3981450" y="5791200"/>
          <p14:tracePt t="13107" x="3981450" y="5765800"/>
          <p14:tracePt t="13123" x="3975100" y="5715000"/>
          <p14:tracePt t="13128" x="3968750" y="5708650"/>
          <p14:tracePt t="13140" x="3956050" y="5689600"/>
          <p14:tracePt t="13157" x="3924300" y="5664200"/>
          <p14:tracePt t="13175" x="3860800" y="5632450"/>
          <p14:tracePt t="13179" x="3835400" y="5626100"/>
          <p14:tracePt t="13192" x="3803650" y="5613400"/>
          <p14:tracePt t="13207" x="3771900" y="5607050"/>
          <p14:tracePt t="13223" x="3721100" y="5588000"/>
          <p14:tracePt t="13227" x="3708400" y="5581650"/>
          <p14:tracePt t="13241" x="3676650" y="5568950"/>
          <p14:tracePt t="13257" x="3651250" y="5562600"/>
          <p14:tracePt t="13260" x="3638550" y="5556250"/>
          <p14:tracePt t="13275" x="3625850" y="5556250"/>
          <p14:tracePt t="13290" x="3619500" y="5549900"/>
          <p14:tracePt t="13307" x="3613150" y="5549900"/>
          <p14:tracePt t="13324" x="3613150" y="5543550"/>
          <p14:tracePt t="13340" x="3613150" y="5537200"/>
          <p14:tracePt t="13356" x="3613150" y="5524500"/>
          <p14:tracePt t="13373" x="3613150" y="5505450"/>
          <p14:tracePt t="13391" x="3613150" y="5480050"/>
          <p14:tracePt t="13407" x="3613150" y="5467350"/>
          <p14:tracePt t="13414" x="3613150" y="5454650"/>
          <p14:tracePt t="13425" x="3613150" y="5441950"/>
          <p14:tracePt t="13442" x="3606800" y="5422900"/>
          <p14:tracePt t="13447" x="3606800" y="5416550"/>
          <p14:tracePt t="13457" x="3606800" y="5403850"/>
          <p14:tracePt t="13473" x="3600450" y="5397500"/>
          <p14:tracePt t="13491" x="3594100" y="5391150"/>
          <p14:tracePt t="13543" x="3619500" y="5391150"/>
          <p14:tracePt t="13547" x="3644900" y="5391150"/>
          <p14:tracePt t="13559" x="3714750" y="5391150"/>
          <p14:tracePt t="13576" x="3816350" y="5391150"/>
          <p14:tracePt t="13579" x="3841750" y="5391150"/>
          <p14:tracePt t="13592" x="3905250" y="5391150"/>
          <p14:tracePt t="13610" x="3987800" y="5391150"/>
          <p14:tracePt t="13624" x="4038600" y="5391150"/>
          <p14:tracePt t="13641" x="4064000" y="5384800"/>
          <p14:tracePt t="13787" x="4057650" y="5384800"/>
          <p14:tracePt t="13790" x="4057650" y="5391150"/>
          <p14:tracePt t="13798" x="4057650" y="5397500"/>
          <p14:tracePt t="13807" x="4051300" y="5410200"/>
          <p14:tracePt t="13825" x="4038600" y="5435600"/>
          <p14:tracePt t="13829" x="4038600" y="5441950"/>
          <p14:tracePt t="13841" x="4032250" y="5461000"/>
          <p14:tracePt t="13857" x="4032250" y="5492750"/>
          <p14:tracePt t="13875" x="4032250" y="5530850"/>
          <p14:tracePt t="13881" x="4032250" y="5543550"/>
          <p14:tracePt t="13891" x="4025900" y="5556250"/>
          <p14:tracePt t="13897" x="4019550" y="5568950"/>
          <p14:tracePt t="13908" x="4019550" y="5588000"/>
          <p14:tracePt t="13924" x="4019550" y="5619750"/>
          <p14:tracePt t="13941" x="4013200" y="5651500"/>
          <p14:tracePt t="13957" x="4006850" y="5676900"/>
          <p14:tracePt t="13974" x="4000500" y="5695950"/>
          <p14:tracePt t="13991" x="4000500" y="5708650"/>
          <p14:tracePt t="14007" x="4000500" y="5721350"/>
          <p14:tracePt t="14017" x="4000500" y="5727700"/>
          <p14:tracePt t="14041" x="3994150" y="5727700"/>
          <p14:tracePt t="14058" x="3994150" y="5734050"/>
          <p14:tracePt t="14091" x="3994150" y="5740400"/>
          <p14:tracePt t="14108" x="3987800" y="5746750"/>
          <p14:tracePt t="14124" x="3975100" y="5746750"/>
          <p14:tracePt t="14142" x="3962400" y="5753100"/>
          <p14:tracePt t="14158" x="3930650" y="5759450"/>
          <p14:tracePt t="14175" x="3905250" y="5759450"/>
          <p14:tracePt t="14181" x="3886200" y="5765800"/>
          <p14:tracePt t="14192" x="3867150" y="5765800"/>
          <p14:tracePt t="14197" x="3854450" y="5765800"/>
          <p14:tracePt t="14210" x="3822700" y="5765800"/>
          <p14:tracePt t="14225" x="3784600" y="5765800"/>
          <p14:tracePt t="14241" x="3740150" y="5759450"/>
          <p14:tracePt t="14258" x="3702050" y="5746750"/>
          <p14:tracePt t="14262" x="3689350" y="5746750"/>
          <p14:tracePt t="14275" x="3663950" y="5740400"/>
          <p14:tracePt t="14291" x="3644900" y="5740400"/>
          <p14:tracePt t="14296" x="3638550" y="5740400"/>
          <p14:tracePt t="14308" x="3632200" y="5734050"/>
          <p14:tracePt t="14324" x="3619500" y="5727700"/>
          <p14:tracePt t="14343" x="3613150" y="5721350"/>
          <p14:tracePt t="14357" x="3600450" y="5715000"/>
          <p14:tracePt t="14375" x="3587750" y="5702300"/>
          <p14:tracePt t="14391" x="3581400" y="5695950"/>
          <p14:tracePt t="14408" x="3568700" y="5683250"/>
          <p14:tracePt t="14426" x="3562350" y="5676900"/>
          <p14:tracePt t="14441" x="3562350" y="5664200"/>
          <p14:tracePt t="14459" x="3556000" y="5651500"/>
          <p14:tracePt t="14476" x="3556000" y="5638800"/>
          <p14:tracePt t="14491" x="3556000" y="5619750"/>
          <p14:tracePt t="14496" x="3556000" y="5613400"/>
          <p14:tracePt t="14508" x="3556000" y="5600700"/>
          <p14:tracePt t="14525" x="3556000" y="5568950"/>
          <p14:tracePt t="14543" x="3556000" y="5537200"/>
          <p14:tracePt t="14547" x="3562350" y="5524500"/>
          <p14:tracePt t="14560" x="3568700" y="5492750"/>
          <p14:tracePt t="14577" x="3581400" y="5461000"/>
          <p14:tracePt t="14591" x="3587750" y="5435600"/>
          <p14:tracePt t="14609" x="3594100" y="5416550"/>
          <p14:tracePt t="14625" x="3600450" y="5410200"/>
          <p14:tracePt t="14704" x="3606800" y="5410200"/>
          <p14:tracePt t="14717" x="3613150" y="5410200"/>
          <p14:tracePt t="14725" x="3619500" y="5410200"/>
          <p14:tracePt t="14730" x="3638550" y="5410200"/>
          <p14:tracePt t="14741" x="3702050" y="5410200"/>
          <p14:tracePt t="14759" x="3803650" y="5403850"/>
          <p14:tracePt t="14775" x="3873500" y="5403850"/>
          <p14:tracePt t="14779" x="3886200" y="5403850"/>
          <p14:tracePt t="14793" x="3917950" y="5403850"/>
          <p14:tracePt t="14809" x="3937000" y="5403850"/>
          <p14:tracePt t="14825" x="3949700" y="5403850"/>
          <p14:tracePt t="14936" x="3949700" y="5410200"/>
          <p14:tracePt t="14943" x="3949700" y="5416550"/>
          <p14:tracePt t="14950" x="3949700" y="5422900"/>
          <p14:tracePt t="14958" x="3949700" y="5429250"/>
          <p14:tracePt t="14977" x="3949700" y="5454650"/>
          <p14:tracePt t="14993" x="3949700" y="5473700"/>
          <p14:tracePt t="15008" x="3943350" y="5492750"/>
          <p14:tracePt t="15025" x="3937000" y="5505450"/>
          <p14:tracePt t="15031" x="3905250" y="5537200"/>
          <p14:tracePt t="15043" x="3867150" y="5575300"/>
          <p14:tracePt t="15047" x="3848100" y="5588000"/>
          <p14:tracePt t="15059" x="3810000" y="5613400"/>
          <p14:tracePt t="15075" x="3771900" y="5638800"/>
          <p14:tracePt t="15079" x="3765550" y="5645150"/>
          <p14:tracePt t="15092" x="3746500" y="5657850"/>
          <p14:tracePt t="15097" x="3740150" y="5657850"/>
          <p14:tracePt t="15109" x="3727450" y="5664200"/>
          <p14:tracePt t="15125" x="3727450" y="5670550"/>
          <p14:tracePt t="15281" x="3727450" y="5676900"/>
          <p14:tracePt t="15452" x="3746500" y="5676900"/>
          <p14:tracePt t="15455" x="3752850" y="5676900"/>
          <p14:tracePt t="15458" x="3765550" y="5670550"/>
          <p14:tracePt t="15477" x="3848100" y="5645150"/>
          <p14:tracePt t="15494" x="3975100" y="5588000"/>
          <p14:tracePt t="15499" x="4013200" y="5568950"/>
          <p14:tracePt t="15509" x="4064000" y="5530850"/>
          <p14:tracePt t="15525" x="4248150" y="5410200"/>
          <p14:tracePt t="15543" x="4451350" y="5264150"/>
          <p14:tracePt t="15559" x="4679950" y="5086350"/>
          <p14:tracePt t="15577" x="4946650" y="4908550"/>
          <p14:tracePt t="15593" x="5270500" y="4724400"/>
          <p14:tracePt t="15609" x="5702300" y="4521200"/>
          <p14:tracePt t="15615" x="5854700" y="4457700"/>
          <p14:tracePt t="15626" x="6121400" y="4362450"/>
          <p14:tracePt t="15643" x="6559550" y="4203700"/>
          <p14:tracePt t="15659" x="7016750" y="4083050"/>
          <p14:tracePt t="15665" x="7169150" y="4044950"/>
          <p14:tracePt t="15676" x="7397750" y="4000500"/>
          <p14:tracePt t="15693" x="7772400" y="3924300"/>
          <p14:tracePt t="15699" x="7950200" y="3905250"/>
          <p14:tracePt t="15711" x="8153400" y="3867150"/>
          <p14:tracePt t="15728" x="8489950" y="3810000"/>
          <p14:tracePt t="15743" x="8712200" y="3765550"/>
          <p14:tracePt t="15761" x="8953500" y="3714750"/>
          <p14:tracePt t="15777" x="9124950" y="3676650"/>
          <p14:tracePt t="15796" x="9302750" y="3625850"/>
          <p14:tracePt t="15801" x="9347200" y="3613150"/>
          <p14:tracePt t="15809" x="9391650" y="3594100"/>
          <p14:tracePt t="15827" x="9467850" y="3562350"/>
          <p14:tracePt t="15843" x="9499600" y="3536950"/>
          <p14:tracePt t="15861" x="9531350" y="3511550"/>
          <p14:tracePt t="15876" x="9588500" y="3479800"/>
          <p14:tracePt t="15896" x="9645650" y="3448050"/>
          <p14:tracePt t="15909" x="9683750" y="3429000"/>
          <p14:tracePt t="15927" x="9728200" y="3403600"/>
          <p14:tracePt t="15943" x="9766300" y="3384550"/>
          <p14:tracePt t="15960" x="9798050" y="3365500"/>
          <p14:tracePt t="15976" x="9817100" y="3352800"/>
          <p14:tracePt t="15983" x="9823450" y="3340100"/>
          <p14:tracePt t="15993" x="9836150" y="3333750"/>
          <p14:tracePt t="16009" x="9874250" y="3308350"/>
          <p14:tracePt t="16026" x="9912350" y="3289300"/>
          <p14:tracePt t="16030" x="9918700" y="3282950"/>
          <p14:tracePt t="16043" x="9950450" y="3270250"/>
          <p14:tracePt t="16059" x="9988550" y="3244850"/>
          <p14:tracePt t="16076" x="10007600" y="3232150"/>
          <p14:tracePt t="16093" x="10026650" y="3225800"/>
          <p14:tracePt t="16110" x="10045700" y="3219450"/>
          <p14:tracePt t="16127" x="10071100" y="3213100"/>
          <p14:tracePt t="16146" x="10096500" y="3206750"/>
          <p14:tracePt t="16162" x="10102850" y="3206750"/>
          <p14:tracePt t="16176" x="10115550" y="3206750"/>
          <p14:tracePt t="16232" x="10115550" y="3213100"/>
          <p14:tracePt t="16250" x="10109200" y="3213100"/>
          <p14:tracePt t="16257" x="10102850" y="3219450"/>
          <p14:tracePt t="16277" x="10045700" y="3219450"/>
          <p14:tracePt t="16293" x="9982200" y="3219450"/>
          <p14:tracePt t="16310" x="9925050" y="3219450"/>
          <p14:tracePt t="16327" x="9893300" y="3225800"/>
          <p14:tracePt t="16343" x="9861550" y="3225800"/>
          <p14:tracePt t="16360" x="9823450" y="3232150"/>
          <p14:tracePt t="16377" x="9804400" y="3232150"/>
          <p14:tracePt t="16393" x="9785350" y="3238500"/>
          <p14:tracePt t="16410" x="9772650" y="3238500"/>
          <p14:tracePt t="16427" x="9766300" y="3238500"/>
          <p14:tracePt t="16445" x="9759950" y="3238500"/>
          <p14:tracePt t="16461" x="9753600" y="3238500"/>
          <p14:tracePt t="16478" x="9740900" y="3238500"/>
          <p14:tracePt t="16493" x="9728200" y="3244850"/>
          <p14:tracePt t="16510" x="9721850" y="3244850"/>
          <p14:tracePt t="16527" x="9715500" y="3251200"/>
          <p14:tracePt t="16543" x="9715500" y="3257550"/>
          <p14:tracePt t="16577" x="9709150" y="3257550"/>
          <p14:tracePt t="16593" x="9702800" y="3263900"/>
          <p14:tracePt t="16611" x="9702800" y="3270250"/>
          <p14:tracePt t="16615" x="9696450" y="3270250"/>
          <p14:tracePt t="16628" x="9696450" y="3276600"/>
          <p14:tracePt t="16643" x="9696450" y="3282950"/>
          <p14:tracePt t="16717" x="9721850" y="3282950"/>
          <p14:tracePt t="16720" x="9734550" y="3282950"/>
          <p14:tracePt t="16729" x="9772650" y="3282950"/>
          <p14:tracePt t="16744" x="9836150" y="3282950"/>
          <p14:tracePt t="16760" x="9893300" y="3282950"/>
          <p14:tracePt t="16778" x="9931400" y="3282950"/>
          <p14:tracePt t="16794" x="9963150" y="3282950"/>
          <p14:tracePt t="16811" x="10007600" y="3282950"/>
          <p14:tracePt t="16817" x="10020300" y="3282950"/>
          <p14:tracePt t="16827" x="10039350" y="3282950"/>
          <p14:tracePt t="16845" x="10090150" y="3282950"/>
          <p14:tracePt t="16860" x="10121900" y="3282950"/>
          <p14:tracePt t="16866" x="10128250" y="3282950"/>
          <p14:tracePt t="16877" x="10153650" y="3282950"/>
          <p14:tracePt t="16894" x="10198100" y="3282950"/>
          <p14:tracePt t="16910" x="10255250" y="3282950"/>
          <p14:tracePt t="16930" x="10325100" y="3282950"/>
          <p14:tracePt t="16933" x="10337800" y="3282950"/>
          <p14:tracePt t="16944" x="10363200" y="3276600"/>
          <p14:tracePt t="16961" x="10407650" y="3270250"/>
          <p14:tracePt t="16977" x="10452100" y="3263900"/>
          <p14:tracePt t="16995" x="10496550" y="3251200"/>
          <p14:tracePt t="17011" x="10521950" y="3244850"/>
          <p14:tracePt t="17029" x="10553700" y="3225800"/>
          <p14:tracePt t="17046" x="10566400" y="3219450"/>
          <p14:tracePt t="17061" x="10566400" y="3213100"/>
          <p14:tracePt t="17066" x="10572750" y="3206750"/>
          <p14:tracePt t="17079" x="10572750" y="3200400"/>
          <p14:tracePt t="17096" x="10566400" y="3200400"/>
          <p14:tracePt t="17111" x="10547350" y="3194050"/>
          <p14:tracePt t="17118" x="10528300" y="3181350"/>
          <p14:tracePt t="17134" x="10490200" y="3181350"/>
          <p14:tracePt t="17145" x="10452100" y="3175000"/>
          <p14:tracePt t="17161" x="10369550" y="3175000"/>
          <p14:tracePt t="17179" x="10274300" y="3175000"/>
          <p14:tracePt t="17183" x="10229850" y="3175000"/>
          <p14:tracePt t="17185" x="10217150" y="3175000"/>
          <p14:tracePt t="17196" x="10153650" y="3175000"/>
          <p14:tracePt t="17211" x="10071100" y="3187700"/>
          <p14:tracePt t="17218" x="10039350" y="3187700"/>
          <p14:tracePt t="17227" x="10001250" y="3194050"/>
          <p14:tracePt t="17245" x="9963150" y="3194050"/>
          <p14:tracePt t="17262" x="9950450" y="3194050"/>
          <p14:tracePt t="17277" x="9937750" y="3194050"/>
          <p14:tracePt t="17283" x="9937750" y="3200400"/>
          <p14:tracePt t="17295" x="9925050" y="3200400"/>
          <p14:tracePt t="17311" x="9925050" y="3206750"/>
          <p14:tracePt t="17405" x="9785350" y="3244850"/>
          <p14:tracePt t="17413" x="9747250" y="3244850"/>
          <p14:tracePt t="17427" x="9690100" y="3257550"/>
          <p14:tracePt t="17447" x="9639300" y="3257550"/>
          <p14:tracePt t="17463" x="9613900" y="3257550"/>
          <p14:tracePt t="17480" x="9588500" y="3257550"/>
          <p14:tracePt t="17494" x="9588500" y="3263900"/>
          <p14:tracePt t="17821" x="9588500" y="3270250"/>
          <p14:tracePt t="17830" x="9594850" y="3276600"/>
          <p14:tracePt t="17834" x="9601200" y="3282950"/>
          <p14:tracePt t="17845" x="9613900" y="3289300"/>
          <p14:tracePt t="17861" x="9639300" y="3302000"/>
          <p14:tracePt t="17878" x="9671050" y="3314700"/>
          <p14:tracePt t="17895" x="9702800" y="3333750"/>
          <p14:tracePt t="17913" x="9728200" y="3352800"/>
          <p14:tracePt t="17930" x="9740900" y="3365500"/>
          <p14:tracePt t="17947" x="9759950" y="3371850"/>
          <p14:tracePt t="17961" x="9766300" y="3384550"/>
          <p14:tracePt t="17979" x="9779000" y="3397250"/>
          <p14:tracePt t="17995" x="9785350" y="3403600"/>
          <p14:tracePt t="18028" x="9785350" y="3409950"/>
          <p14:tracePt t="18062" x="9785350" y="3416300"/>
          <p14:tracePt t="18392" x="9785350" y="3422650"/>
          <p14:tracePt t="18415" x="9791700" y="3422650"/>
          <p14:tracePt t="18686" x="9791700" y="3429000"/>
          <p14:tracePt t="18698" x="9791700" y="3435350"/>
          <p14:tracePt t="18733" x="9785350" y="3441700"/>
          <p14:tracePt t="18738" x="9779000" y="3441700"/>
          <p14:tracePt t="18751" x="9772650" y="3448050"/>
          <p14:tracePt t="18763" x="9759950" y="3448050"/>
          <p14:tracePt t="18797" x="9753600" y="3454400"/>
          <p14:tracePt t="18956" x="9753600" y="3460750"/>
          <p14:tracePt t="18973" x="9753600" y="3467100"/>
          <p14:tracePt t="18985" x="9759950" y="3473450"/>
          <p14:tracePt t="18996" x="9766300" y="3479800"/>
          <p14:tracePt t="19000" x="9766300" y="3486150"/>
          <p14:tracePt t="19012" x="9772650" y="3492500"/>
          <p14:tracePt t="19030" x="9785350" y="3498850"/>
          <p14:tracePt t="19046" x="9791700" y="3505200"/>
          <p14:tracePt t="19063" x="9791700" y="3511550"/>
          <p14:tracePt t="19079" x="9798050" y="3517900"/>
          <p14:tracePt t="19096" x="9804400" y="3524250"/>
          <p14:tracePt t="19101" x="9810750" y="3524250"/>
          <p14:tracePt t="19112" x="9810750" y="3536950"/>
          <p14:tracePt t="19187" x="9810750" y="3543300"/>
          <p14:tracePt t="19286" x="9810750" y="3549650"/>
          <p14:tracePt t="19298" x="9817100" y="3549650"/>
          <p14:tracePt t="19310" x="9817100" y="3556000"/>
          <p14:tracePt t="19321" x="9817100" y="3562350"/>
          <p14:tracePt t="19517" x="9817100" y="3568700"/>
          <p14:tracePt t="19542" x="9817100" y="3575050"/>
          <p14:tracePt t="19567" x="9817100" y="3581400"/>
          <p14:tracePt t="19579" x="9817100" y="3587750"/>
          <p14:tracePt t="19628" x="9823450" y="3594100"/>
          <p14:tracePt t="19641" x="9836150" y="3594100"/>
          <p14:tracePt t="19663" x="9855200" y="3600450"/>
          <p14:tracePt t="19681" x="9886950" y="3606800"/>
          <p14:tracePt t="19697" x="9912350" y="3613150"/>
          <p14:tracePt t="19713" x="9937750" y="3619500"/>
          <p14:tracePt t="19719" x="9944100" y="3619500"/>
          <p14:tracePt t="19730" x="9963150" y="3619500"/>
          <p14:tracePt t="19735" x="9969500" y="3619500"/>
          <p14:tracePt t="19747" x="9982200" y="3619500"/>
          <p14:tracePt t="19763" x="10001250" y="3619500"/>
          <p14:tracePt t="19780" x="10013950" y="3619500"/>
          <p14:tracePt t="19797" x="10020300" y="3619500"/>
          <p14:tracePt t="19813" x="10039350" y="3619500"/>
          <p14:tracePt t="19831" x="10052050" y="3619500"/>
          <p14:tracePt t="19847" x="10071100" y="3606800"/>
          <p14:tracePt t="19853" x="10077450" y="3606800"/>
          <p14:tracePt t="19863" x="10090150" y="3606800"/>
          <p14:tracePt t="19869" x="10102850" y="3606800"/>
          <p14:tracePt t="19880" x="10115550" y="3600450"/>
          <p14:tracePt t="19885" x="10121900" y="3600450"/>
          <p14:tracePt t="19897" x="10140950" y="3600450"/>
          <p14:tracePt t="19902" x="10147300" y="3600450"/>
          <p14:tracePt t="19913" x="10172700" y="3600450"/>
          <p14:tracePt t="19930" x="10210800" y="3600450"/>
          <p14:tracePt t="19947" x="10267950" y="3600450"/>
          <p14:tracePt t="19954" x="10299700" y="3600450"/>
          <p14:tracePt t="19963" x="10344150" y="3600450"/>
          <p14:tracePt t="19965" x="10356850" y="3600450"/>
          <p14:tracePt t="19981" x="10426700" y="3600450"/>
          <p14:tracePt t="19986" x="10471150" y="3600450"/>
          <p14:tracePt t="19997" x="10509250" y="3600450"/>
          <p14:tracePt t="20015" x="10598150" y="3600450"/>
          <p14:tracePt t="20021" x="10629900" y="3600450"/>
          <p14:tracePt t="20030" x="10661650" y="3600450"/>
          <p14:tracePt t="20033" x="10680700" y="3600450"/>
          <p14:tracePt t="20047" x="10718800" y="3600450"/>
          <p14:tracePt t="20067" x="10788650" y="3600450"/>
          <p14:tracePt t="20081" x="10807700" y="3600450"/>
          <p14:tracePt t="20097" x="10820400" y="3600450"/>
          <p14:tracePt t="20115" x="10833100" y="3600450"/>
          <p14:tracePt t="20130" x="10839450" y="3600450"/>
          <p14:tracePt t="20471" x="10839450" y="3594100"/>
          <p14:tracePt t="20477" x="10833100" y="3594100"/>
          <p14:tracePt t="20484" x="10826750" y="3587750"/>
          <p14:tracePt t="20497" x="10820400" y="3581400"/>
          <p14:tracePt t="20515" x="10814050" y="3568700"/>
          <p14:tracePt t="20531" x="10814050" y="3556000"/>
          <p14:tracePt t="20547" x="10807700" y="3536950"/>
          <p14:tracePt t="20565" x="10807700" y="3530600"/>
          <p14:tracePt t="20973" x="10801350" y="3530600"/>
          <p14:tracePt t="20992" x="10795000" y="3530600"/>
          <p14:tracePt t="20999" x="10795000" y="3524250"/>
          <p14:tracePt t="21005" x="10788650" y="3524250"/>
          <p14:tracePt t="21023" x="10782300" y="3517900"/>
          <p14:tracePt t="21048" x="10775950" y="3517900"/>
          <p14:tracePt t="21978" x="10769600" y="3524250"/>
          <p14:tracePt t="21990" x="10769600" y="3530600"/>
          <p14:tracePt t="22004" x="10769600" y="3536950"/>
          <p14:tracePt t="22009" x="10769600" y="3543300"/>
          <p14:tracePt t="22015" x="10769600" y="3549650"/>
          <p14:tracePt t="22032" x="10763250" y="3562350"/>
          <p14:tracePt t="22050" x="10756900" y="3575050"/>
          <p14:tracePt t="22067" x="10756900" y="3581400"/>
          <p14:tracePt t="22082" x="10756900" y="3587750"/>
          <p14:tracePt t="22371" x="10718800" y="3587750"/>
          <p14:tracePt t="22374" x="10699750" y="3587750"/>
          <p14:tracePt t="22383" x="10623550" y="3587750"/>
          <p14:tracePt t="22402" x="10255250" y="3587750"/>
          <p14:tracePt t="22416" x="9944100" y="3587750"/>
          <p14:tracePt t="22437" x="9271000" y="3587750"/>
          <p14:tracePt t="22449" x="8940800" y="3600450"/>
          <p14:tracePt t="22467" x="8534400" y="3613150"/>
          <p14:tracePt t="22483" x="8210550" y="3613150"/>
          <p14:tracePt t="22499" x="7893050" y="3613150"/>
          <p14:tracePt t="22505" x="7816850" y="3613150"/>
          <p14:tracePt t="22516" x="7715250" y="3613150"/>
          <p14:tracePt t="22534" x="7626350" y="3613150"/>
          <p14:tracePt t="22549" x="7588250" y="3613150"/>
          <p14:tracePt t="22566" x="7550150" y="3613150"/>
          <p14:tracePt t="22583" x="7442200" y="3632200"/>
          <p14:tracePt t="22599" x="6997700" y="3657600"/>
          <p14:tracePt t="22617" x="6534150" y="3663950"/>
          <p14:tracePt t="22633" x="5759450" y="3663950"/>
          <p14:tracePt t="22639" x="5289550" y="3663950"/>
          <p14:tracePt t="22649" x="4546600" y="3663950"/>
          <p14:tracePt t="22666" x="2565400" y="3625850"/>
          <p14:tracePt t="22686" x="730250" y="351155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Imagen 527">
            <a:extLst>
              <a:ext uri="{FF2B5EF4-FFF2-40B4-BE49-F238E27FC236}">
                <a16:creationId xmlns:a16="http://schemas.microsoft.com/office/drawing/2014/main" id="{F7AFD6D8-1CD9-74F4-D25E-917F5D9905F1}"/>
              </a:ext>
            </a:extLst>
          </p:cNvPr>
          <p:cNvPicPr>
            <a:picLocks noChangeAspect="1"/>
          </p:cNvPicPr>
          <p:nvPr/>
        </p:nvPicPr>
        <p:blipFill>
          <a:blip r:embed="rId5"/>
          <a:stretch>
            <a:fillRect/>
          </a:stretch>
        </p:blipFill>
        <p:spPr>
          <a:xfrm>
            <a:off x="6371445" y="2120581"/>
            <a:ext cx="5026321" cy="3790657"/>
          </a:xfrm>
          <a:prstGeom prst="rect">
            <a:avLst/>
          </a:prstGeom>
        </p:spPr>
      </p:pic>
      <p:pic>
        <p:nvPicPr>
          <p:cNvPr id="70" name="Imagen 69">
            <a:extLst>
              <a:ext uri="{FF2B5EF4-FFF2-40B4-BE49-F238E27FC236}">
                <a16:creationId xmlns:a16="http://schemas.microsoft.com/office/drawing/2014/main" id="{18BB7FE0-4AF6-35F3-7B7F-34531FD39270}"/>
              </a:ext>
            </a:extLst>
          </p:cNvPr>
          <p:cNvPicPr>
            <a:picLocks noChangeAspect="1"/>
          </p:cNvPicPr>
          <p:nvPr/>
        </p:nvPicPr>
        <p:blipFill>
          <a:blip r:embed="rId6"/>
          <a:stretch>
            <a:fillRect/>
          </a:stretch>
        </p:blipFill>
        <p:spPr>
          <a:xfrm>
            <a:off x="873770" y="2117188"/>
            <a:ext cx="5015154" cy="3800142"/>
          </a:xfrm>
          <a:prstGeom prst="rect">
            <a:avLst/>
          </a:prstGeom>
        </p:spPr>
      </p:pic>
      <p:sp>
        <p:nvSpPr>
          <p:cNvPr id="2" name="Título 1">
            <a:extLst>
              <a:ext uri="{FF2B5EF4-FFF2-40B4-BE49-F238E27FC236}">
                <a16:creationId xmlns:a16="http://schemas.microsoft.com/office/drawing/2014/main" id="{76D2E044-0A7A-BA5E-694F-EECC6E93C772}"/>
              </a:ext>
            </a:extLst>
          </p:cNvPr>
          <p:cNvSpPr>
            <a:spLocks noGrp="1"/>
          </p:cNvSpPr>
          <p:nvPr>
            <p:ph type="title"/>
          </p:nvPr>
        </p:nvSpPr>
        <p:spPr/>
        <p:txBody>
          <a:bodyPr>
            <a:normAutofit/>
          </a:bodyPr>
          <a:lstStyle/>
          <a:p>
            <a:r>
              <a:rPr lang="es-ES" dirty="0"/>
              <a:t>Resultados</a:t>
            </a:r>
            <a:br>
              <a:rPr lang="es-ES" dirty="0"/>
            </a:br>
            <a:r>
              <a:rPr lang="es-ES" dirty="0"/>
              <a:t>Política</a:t>
            </a:r>
          </a:p>
        </p:txBody>
      </p:sp>
      <p:sp>
        <p:nvSpPr>
          <p:cNvPr id="9" name="Marcador de pie de página 3">
            <a:extLst>
              <a:ext uri="{FF2B5EF4-FFF2-40B4-BE49-F238E27FC236}">
                <a16:creationId xmlns:a16="http://schemas.microsoft.com/office/drawing/2014/main" id="{6B1C370B-3674-3C17-4D6F-BEB3BAB8FFF8}"/>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10" name="Imagen 9" descr="Imagen que contiene Logotipo&#10;&#10;Descripción generada automáticamente">
            <a:extLst>
              <a:ext uri="{FF2B5EF4-FFF2-40B4-BE49-F238E27FC236}">
                <a16:creationId xmlns:a16="http://schemas.microsoft.com/office/drawing/2014/main" id="{56756C12-3A3E-3242-5AF2-A218A46FE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11" name="Marcador de número de diapositiva 10">
            <a:extLst>
              <a:ext uri="{FF2B5EF4-FFF2-40B4-BE49-F238E27FC236}">
                <a16:creationId xmlns:a16="http://schemas.microsoft.com/office/drawing/2014/main" id="{6E978D65-8BBB-91F5-1D84-B09540AA0EF6}"/>
              </a:ext>
            </a:extLst>
          </p:cNvPr>
          <p:cNvSpPr>
            <a:spLocks noGrp="1"/>
          </p:cNvSpPr>
          <p:nvPr>
            <p:ph type="sldNum" sz="quarter" idx="12"/>
          </p:nvPr>
        </p:nvSpPr>
        <p:spPr/>
        <p:txBody>
          <a:bodyPr/>
          <a:lstStyle/>
          <a:p>
            <a:fld id="{19590046-DA73-4BBF-84B5-C08E6F75191A}" type="slidenum">
              <a:rPr lang="en-US" smtClean="0"/>
              <a:t>13</a:t>
            </a:fld>
            <a:endParaRPr lang="en-US"/>
          </a:p>
        </p:txBody>
      </p:sp>
      <p:cxnSp>
        <p:nvCxnSpPr>
          <p:cNvPr id="71" name="Conector recto de flecha 70">
            <a:extLst>
              <a:ext uri="{FF2B5EF4-FFF2-40B4-BE49-F238E27FC236}">
                <a16:creationId xmlns:a16="http://schemas.microsoft.com/office/drawing/2014/main" id="{635CEBA2-0649-E76F-2879-7EDD2DF64742}"/>
              </a:ext>
            </a:extLst>
          </p:cNvPr>
          <p:cNvCxnSpPr>
            <a:cxnSpLocks/>
          </p:cNvCxnSpPr>
          <p:nvPr/>
        </p:nvCxnSpPr>
        <p:spPr>
          <a:xfrm flipH="1">
            <a:off x="1306791" y="2466722"/>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ector recto de flecha 100">
            <a:extLst>
              <a:ext uri="{FF2B5EF4-FFF2-40B4-BE49-F238E27FC236}">
                <a16:creationId xmlns:a16="http://schemas.microsoft.com/office/drawing/2014/main" id="{3696D771-07E7-7878-FF0C-6ADA867AD88F}"/>
              </a:ext>
            </a:extLst>
          </p:cNvPr>
          <p:cNvCxnSpPr>
            <a:cxnSpLocks/>
          </p:cNvCxnSpPr>
          <p:nvPr/>
        </p:nvCxnSpPr>
        <p:spPr>
          <a:xfrm flipH="1">
            <a:off x="1754466" y="2466722"/>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ector recto de flecha 101">
            <a:extLst>
              <a:ext uri="{FF2B5EF4-FFF2-40B4-BE49-F238E27FC236}">
                <a16:creationId xmlns:a16="http://schemas.microsoft.com/office/drawing/2014/main" id="{758034B0-2C96-E362-5433-8D7A92911517}"/>
              </a:ext>
            </a:extLst>
          </p:cNvPr>
          <p:cNvCxnSpPr>
            <a:cxnSpLocks/>
          </p:cNvCxnSpPr>
          <p:nvPr/>
        </p:nvCxnSpPr>
        <p:spPr>
          <a:xfrm flipH="1">
            <a:off x="2202141" y="2466722"/>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02">
            <a:extLst>
              <a:ext uri="{FF2B5EF4-FFF2-40B4-BE49-F238E27FC236}">
                <a16:creationId xmlns:a16="http://schemas.microsoft.com/office/drawing/2014/main" id="{328E88A3-9648-5EC4-4606-C37BA59E5737}"/>
              </a:ext>
            </a:extLst>
          </p:cNvPr>
          <p:cNvCxnSpPr>
            <a:cxnSpLocks/>
          </p:cNvCxnSpPr>
          <p:nvPr/>
        </p:nvCxnSpPr>
        <p:spPr>
          <a:xfrm flipH="1">
            <a:off x="2630766" y="2473922"/>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a:extLst>
              <a:ext uri="{FF2B5EF4-FFF2-40B4-BE49-F238E27FC236}">
                <a16:creationId xmlns:a16="http://schemas.microsoft.com/office/drawing/2014/main" id="{CA256670-F039-1733-FF99-F283DB342CF7}"/>
              </a:ext>
            </a:extLst>
          </p:cNvPr>
          <p:cNvCxnSpPr>
            <a:cxnSpLocks/>
          </p:cNvCxnSpPr>
          <p:nvPr/>
        </p:nvCxnSpPr>
        <p:spPr>
          <a:xfrm>
            <a:off x="3078441" y="2473922"/>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ector recto de flecha 106">
            <a:extLst>
              <a:ext uri="{FF2B5EF4-FFF2-40B4-BE49-F238E27FC236}">
                <a16:creationId xmlns:a16="http://schemas.microsoft.com/office/drawing/2014/main" id="{FB89E8F5-5D15-8C9D-F73D-95FBA3DD9DB7}"/>
              </a:ext>
            </a:extLst>
          </p:cNvPr>
          <p:cNvCxnSpPr>
            <a:cxnSpLocks/>
          </p:cNvCxnSpPr>
          <p:nvPr/>
        </p:nvCxnSpPr>
        <p:spPr>
          <a:xfrm>
            <a:off x="3580329" y="2352534"/>
            <a:ext cx="0" cy="2427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ector recto de flecha 108">
            <a:extLst>
              <a:ext uri="{FF2B5EF4-FFF2-40B4-BE49-F238E27FC236}">
                <a16:creationId xmlns:a16="http://schemas.microsoft.com/office/drawing/2014/main" id="{99C4C108-8888-7C61-B1C7-3466BE61B6A1}"/>
              </a:ext>
            </a:extLst>
          </p:cNvPr>
          <p:cNvCxnSpPr>
            <a:cxnSpLocks/>
          </p:cNvCxnSpPr>
          <p:nvPr/>
        </p:nvCxnSpPr>
        <p:spPr>
          <a:xfrm flipH="1" flipV="1">
            <a:off x="3874473" y="2459635"/>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recto de flecha 110">
            <a:extLst>
              <a:ext uri="{FF2B5EF4-FFF2-40B4-BE49-F238E27FC236}">
                <a16:creationId xmlns:a16="http://schemas.microsoft.com/office/drawing/2014/main" id="{2D8E7829-5B04-1981-C299-48E008A46450}"/>
              </a:ext>
            </a:extLst>
          </p:cNvPr>
          <p:cNvCxnSpPr>
            <a:cxnSpLocks/>
          </p:cNvCxnSpPr>
          <p:nvPr/>
        </p:nvCxnSpPr>
        <p:spPr>
          <a:xfrm>
            <a:off x="4437675" y="2366932"/>
            <a:ext cx="0" cy="2283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ector recto de flecha 113">
            <a:extLst>
              <a:ext uri="{FF2B5EF4-FFF2-40B4-BE49-F238E27FC236}">
                <a16:creationId xmlns:a16="http://schemas.microsoft.com/office/drawing/2014/main" id="{3B917960-45B4-536D-163F-5626BD09FD88}"/>
              </a:ext>
            </a:extLst>
          </p:cNvPr>
          <p:cNvCxnSpPr>
            <a:cxnSpLocks/>
          </p:cNvCxnSpPr>
          <p:nvPr/>
        </p:nvCxnSpPr>
        <p:spPr>
          <a:xfrm>
            <a:off x="4735791" y="2459635"/>
            <a:ext cx="2362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cto de flecha 114">
            <a:extLst>
              <a:ext uri="{FF2B5EF4-FFF2-40B4-BE49-F238E27FC236}">
                <a16:creationId xmlns:a16="http://schemas.microsoft.com/office/drawing/2014/main" id="{A64F8F02-7458-3362-6D36-36E68AE9BE5B}"/>
              </a:ext>
            </a:extLst>
          </p:cNvPr>
          <p:cNvCxnSpPr>
            <a:cxnSpLocks/>
          </p:cNvCxnSpPr>
          <p:nvPr/>
        </p:nvCxnSpPr>
        <p:spPr>
          <a:xfrm flipH="1" flipV="1">
            <a:off x="5135273" y="2469158"/>
            <a:ext cx="300445" cy="4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a:extLst>
              <a:ext uri="{FF2B5EF4-FFF2-40B4-BE49-F238E27FC236}">
                <a16:creationId xmlns:a16="http://schemas.microsoft.com/office/drawing/2014/main" id="{1904D9C0-0F2C-F1AD-8666-AF8A47389637}"/>
              </a:ext>
            </a:extLst>
          </p:cNvPr>
          <p:cNvCxnSpPr>
            <a:cxnSpLocks/>
          </p:cNvCxnSpPr>
          <p:nvPr/>
        </p:nvCxnSpPr>
        <p:spPr>
          <a:xfrm flipH="1" flipV="1">
            <a:off x="5534975" y="2469047"/>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DE33A89E-61FC-8B07-1D15-B717CCDE229F}"/>
              </a:ext>
            </a:extLst>
          </p:cNvPr>
          <p:cNvCxnSpPr>
            <a:cxnSpLocks/>
          </p:cNvCxnSpPr>
          <p:nvPr/>
        </p:nvCxnSpPr>
        <p:spPr>
          <a:xfrm flipV="1">
            <a:off x="1065729" y="2681145"/>
            <a:ext cx="10572" cy="26193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ector recto de flecha 118">
            <a:extLst>
              <a:ext uri="{FF2B5EF4-FFF2-40B4-BE49-F238E27FC236}">
                <a16:creationId xmlns:a16="http://schemas.microsoft.com/office/drawing/2014/main" id="{EB6202E8-DD30-3F08-1A8B-5CDDECDDB42C}"/>
              </a:ext>
            </a:extLst>
          </p:cNvPr>
          <p:cNvCxnSpPr>
            <a:cxnSpLocks/>
          </p:cNvCxnSpPr>
          <p:nvPr/>
        </p:nvCxnSpPr>
        <p:spPr>
          <a:xfrm flipV="1">
            <a:off x="1481535" y="2690670"/>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ector recto de flecha 120">
            <a:extLst>
              <a:ext uri="{FF2B5EF4-FFF2-40B4-BE49-F238E27FC236}">
                <a16:creationId xmlns:a16="http://schemas.microsoft.com/office/drawing/2014/main" id="{88FC313B-26DA-D05C-EF0A-F9891ECF7EDA}"/>
              </a:ext>
            </a:extLst>
          </p:cNvPr>
          <p:cNvCxnSpPr>
            <a:cxnSpLocks/>
          </p:cNvCxnSpPr>
          <p:nvPr/>
        </p:nvCxnSpPr>
        <p:spPr>
          <a:xfrm flipV="1">
            <a:off x="1881585" y="2690670"/>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recto de flecha 122">
            <a:extLst>
              <a:ext uri="{FF2B5EF4-FFF2-40B4-BE49-F238E27FC236}">
                <a16:creationId xmlns:a16="http://schemas.microsoft.com/office/drawing/2014/main" id="{6EAD82C1-54B6-03A4-3640-8A31A53E0D1B}"/>
              </a:ext>
            </a:extLst>
          </p:cNvPr>
          <p:cNvCxnSpPr>
            <a:cxnSpLocks/>
          </p:cNvCxnSpPr>
          <p:nvPr/>
        </p:nvCxnSpPr>
        <p:spPr>
          <a:xfrm flipH="1">
            <a:off x="2202141" y="2843070"/>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recto de flecha 123">
            <a:extLst>
              <a:ext uri="{FF2B5EF4-FFF2-40B4-BE49-F238E27FC236}">
                <a16:creationId xmlns:a16="http://schemas.microsoft.com/office/drawing/2014/main" id="{D61BE2F4-B9BA-6DF8-A10F-67C62AD4A47A}"/>
              </a:ext>
            </a:extLst>
          </p:cNvPr>
          <p:cNvCxnSpPr>
            <a:cxnSpLocks/>
          </p:cNvCxnSpPr>
          <p:nvPr/>
        </p:nvCxnSpPr>
        <p:spPr>
          <a:xfrm flipH="1">
            <a:off x="2630766" y="2843070"/>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recto de flecha 124">
            <a:extLst>
              <a:ext uri="{FF2B5EF4-FFF2-40B4-BE49-F238E27FC236}">
                <a16:creationId xmlns:a16="http://schemas.microsoft.com/office/drawing/2014/main" id="{0CE66EEC-F39F-CCBE-A4A4-4272435BE4BA}"/>
              </a:ext>
            </a:extLst>
          </p:cNvPr>
          <p:cNvCxnSpPr>
            <a:cxnSpLocks/>
          </p:cNvCxnSpPr>
          <p:nvPr/>
        </p:nvCxnSpPr>
        <p:spPr>
          <a:xfrm>
            <a:off x="3196556" y="2721682"/>
            <a:ext cx="0" cy="2427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recto de flecha 125">
            <a:extLst>
              <a:ext uri="{FF2B5EF4-FFF2-40B4-BE49-F238E27FC236}">
                <a16:creationId xmlns:a16="http://schemas.microsoft.com/office/drawing/2014/main" id="{4989CD42-1E99-8047-39D3-F932045A1EF2}"/>
              </a:ext>
            </a:extLst>
          </p:cNvPr>
          <p:cNvCxnSpPr>
            <a:cxnSpLocks/>
          </p:cNvCxnSpPr>
          <p:nvPr/>
        </p:nvCxnSpPr>
        <p:spPr>
          <a:xfrm flipH="1" flipV="1">
            <a:off x="3430106" y="284063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recto de flecha 126">
            <a:extLst>
              <a:ext uri="{FF2B5EF4-FFF2-40B4-BE49-F238E27FC236}">
                <a16:creationId xmlns:a16="http://schemas.microsoft.com/office/drawing/2014/main" id="{CB10F241-2731-1D7B-6B7D-F0AF8153BD81}"/>
              </a:ext>
            </a:extLst>
          </p:cNvPr>
          <p:cNvCxnSpPr>
            <a:cxnSpLocks/>
          </p:cNvCxnSpPr>
          <p:nvPr/>
        </p:nvCxnSpPr>
        <p:spPr>
          <a:xfrm flipH="1" flipV="1">
            <a:off x="3863127" y="284063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ector recto de flecha 127">
            <a:extLst>
              <a:ext uri="{FF2B5EF4-FFF2-40B4-BE49-F238E27FC236}">
                <a16:creationId xmlns:a16="http://schemas.microsoft.com/office/drawing/2014/main" id="{E26D2EB6-58E0-7C92-0F3D-0B55ECEC8C8F}"/>
              </a:ext>
            </a:extLst>
          </p:cNvPr>
          <p:cNvCxnSpPr>
            <a:cxnSpLocks/>
          </p:cNvCxnSpPr>
          <p:nvPr/>
        </p:nvCxnSpPr>
        <p:spPr>
          <a:xfrm>
            <a:off x="4325265" y="2840632"/>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de flecha 128">
            <a:extLst>
              <a:ext uri="{FF2B5EF4-FFF2-40B4-BE49-F238E27FC236}">
                <a16:creationId xmlns:a16="http://schemas.microsoft.com/office/drawing/2014/main" id="{613E7B1D-9EB2-E637-73DF-73473E53B6FC}"/>
              </a:ext>
            </a:extLst>
          </p:cNvPr>
          <p:cNvCxnSpPr>
            <a:cxnSpLocks/>
          </p:cNvCxnSpPr>
          <p:nvPr/>
        </p:nvCxnSpPr>
        <p:spPr>
          <a:xfrm flipV="1">
            <a:off x="4853906" y="268114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ector recto de flecha 129">
            <a:extLst>
              <a:ext uri="{FF2B5EF4-FFF2-40B4-BE49-F238E27FC236}">
                <a16:creationId xmlns:a16="http://schemas.microsoft.com/office/drawing/2014/main" id="{95F54C7F-4BE4-4571-8BD5-6060F24F0395}"/>
              </a:ext>
            </a:extLst>
          </p:cNvPr>
          <p:cNvCxnSpPr>
            <a:cxnSpLocks/>
          </p:cNvCxnSpPr>
          <p:nvPr/>
        </p:nvCxnSpPr>
        <p:spPr>
          <a:xfrm>
            <a:off x="5281675" y="2673947"/>
            <a:ext cx="0" cy="2427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recto de flecha 130">
            <a:extLst>
              <a:ext uri="{FF2B5EF4-FFF2-40B4-BE49-F238E27FC236}">
                <a16:creationId xmlns:a16="http://schemas.microsoft.com/office/drawing/2014/main" id="{8373E8AB-632E-BF8F-9016-041D925FAFEE}"/>
              </a:ext>
            </a:extLst>
          </p:cNvPr>
          <p:cNvCxnSpPr>
            <a:cxnSpLocks/>
          </p:cNvCxnSpPr>
          <p:nvPr/>
        </p:nvCxnSpPr>
        <p:spPr>
          <a:xfrm>
            <a:off x="5671852" y="2664699"/>
            <a:ext cx="0" cy="2427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recto de flecha 131">
            <a:extLst>
              <a:ext uri="{FF2B5EF4-FFF2-40B4-BE49-F238E27FC236}">
                <a16:creationId xmlns:a16="http://schemas.microsoft.com/office/drawing/2014/main" id="{4F199B71-4A09-013D-3B56-A65396AD41AD}"/>
              </a:ext>
            </a:extLst>
          </p:cNvPr>
          <p:cNvCxnSpPr>
            <a:cxnSpLocks/>
          </p:cNvCxnSpPr>
          <p:nvPr/>
        </p:nvCxnSpPr>
        <p:spPr>
          <a:xfrm flipV="1">
            <a:off x="1065729" y="3071502"/>
            <a:ext cx="10572" cy="26193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ector recto de flecha 132">
            <a:extLst>
              <a:ext uri="{FF2B5EF4-FFF2-40B4-BE49-F238E27FC236}">
                <a16:creationId xmlns:a16="http://schemas.microsoft.com/office/drawing/2014/main" id="{5D4B01BF-20E1-4404-3B59-837E8EFB968E}"/>
              </a:ext>
            </a:extLst>
          </p:cNvPr>
          <p:cNvCxnSpPr>
            <a:cxnSpLocks/>
          </p:cNvCxnSpPr>
          <p:nvPr/>
        </p:nvCxnSpPr>
        <p:spPr>
          <a:xfrm flipH="1">
            <a:off x="1354416" y="3202471"/>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ector recto de flecha 133">
            <a:extLst>
              <a:ext uri="{FF2B5EF4-FFF2-40B4-BE49-F238E27FC236}">
                <a16:creationId xmlns:a16="http://schemas.microsoft.com/office/drawing/2014/main" id="{95AC3E56-D447-88A3-2FFC-19195CE2015E}"/>
              </a:ext>
            </a:extLst>
          </p:cNvPr>
          <p:cNvCxnSpPr>
            <a:cxnSpLocks/>
          </p:cNvCxnSpPr>
          <p:nvPr/>
        </p:nvCxnSpPr>
        <p:spPr>
          <a:xfrm flipV="1">
            <a:off x="1881585" y="3071502"/>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ector recto de flecha 134">
            <a:extLst>
              <a:ext uri="{FF2B5EF4-FFF2-40B4-BE49-F238E27FC236}">
                <a16:creationId xmlns:a16="http://schemas.microsoft.com/office/drawing/2014/main" id="{DB5A269A-44FB-4CF2-E9F4-C30521BC968A}"/>
              </a:ext>
            </a:extLst>
          </p:cNvPr>
          <p:cNvCxnSpPr>
            <a:cxnSpLocks/>
          </p:cNvCxnSpPr>
          <p:nvPr/>
        </p:nvCxnSpPr>
        <p:spPr>
          <a:xfrm flipV="1">
            <a:off x="2329260" y="3071502"/>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ector recto de flecha 135">
            <a:extLst>
              <a:ext uri="{FF2B5EF4-FFF2-40B4-BE49-F238E27FC236}">
                <a16:creationId xmlns:a16="http://schemas.microsoft.com/office/drawing/2014/main" id="{D5D68DA3-B76C-ECED-5259-AAF16858A6E4}"/>
              </a:ext>
            </a:extLst>
          </p:cNvPr>
          <p:cNvCxnSpPr>
            <a:cxnSpLocks/>
          </p:cNvCxnSpPr>
          <p:nvPr/>
        </p:nvCxnSpPr>
        <p:spPr>
          <a:xfrm flipH="1">
            <a:off x="2630766" y="3168026"/>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onector recto de flecha 138">
            <a:extLst>
              <a:ext uri="{FF2B5EF4-FFF2-40B4-BE49-F238E27FC236}">
                <a16:creationId xmlns:a16="http://schemas.microsoft.com/office/drawing/2014/main" id="{F4463264-3988-B46E-A0CE-A67DC50F4710}"/>
              </a:ext>
            </a:extLst>
          </p:cNvPr>
          <p:cNvCxnSpPr>
            <a:cxnSpLocks/>
          </p:cNvCxnSpPr>
          <p:nvPr/>
        </p:nvCxnSpPr>
        <p:spPr>
          <a:xfrm flipH="1">
            <a:off x="3060434" y="3168026"/>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ector recto de flecha 139">
            <a:extLst>
              <a:ext uri="{FF2B5EF4-FFF2-40B4-BE49-F238E27FC236}">
                <a16:creationId xmlns:a16="http://schemas.microsoft.com/office/drawing/2014/main" id="{DC6377E1-8B0E-A2AE-0C36-87ED1D084FB9}"/>
              </a:ext>
            </a:extLst>
          </p:cNvPr>
          <p:cNvCxnSpPr>
            <a:cxnSpLocks/>
          </p:cNvCxnSpPr>
          <p:nvPr/>
        </p:nvCxnSpPr>
        <p:spPr>
          <a:xfrm flipH="1">
            <a:off x="3453209" y="3178657"/>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ector recto de flecha 140">
            <a:extLst>
              <a:ext uri="{FF2B5EF4-FFF2-40B4-BE49-F238E27FC236}">
                <a16:creationId xmlns:a16="http://schemas.microsoft.com/office/drawing/2014/main" id="{B204D282-45A5-0868-468B-649425C808BE}"/>
              </a:ext>
            </a:extLst>
          </p:cNvPr>
          <p:cNvCxnSpPr>
            <a:cxnSpLocks/>
          </p:cNvCxnSpPr>
          <p:nvPr/>
        </p:nvCxnSpPr>
        <p:spPr>
          <a:xfrm flipV="1">
            <a:off x="4013349" y="3071502"/>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recto de flecha 141">
            <a:extLst>
              <a:ext uri="{FF2B5EF4-FFF2-40B4-BE49-F238E27FC236}">
                <a16:creationId xmlns:a16="http://schemas.microsoft.com/office/drawing/2014/main" id="{303C9B4D-51B5-8E5C-CA77-020E4BA59444}"/>
              </a:ext>
            </a:extLst>
          </p:cNvPr>
          <p:cNvCxnSpPr>
            <a:cxnSpLocks/>
          </p:cNvCxnSpPr>
          <p:nvPr/>
        </p:nvCxnSpPr>
        <p:spPr>
          <a:xfrm flipH="1">
            <a:off x="4307258" y="3202467"/>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ector recto de flecha 142">
            <a:extLst>
              <a:ext uri="{FF2B5EF4-FFF2-40B4-BE49-F238E27FC236}">
                <a16:creationId xmlns:a16="http://schemas.microsoft.com/office/drawing/2014/main" id="{4F10CC3E-4141-D02D-C2C2-AB8466D8BA56}"/>
              </a:ext>
            </a:extLst>
          </p:cNvPr>
          <p:cNvCxnSpPr>
            <a:cxnSpLocks/>
          </p:cNvCxnSpPr>
          <p:nvPr/>
        </p:nvCxnSpPr>
        <p:spPr>
          <a:xfrm>
            <a:off x="4839705" y="3071502"/>
            <a:ext cx="0" cy="2427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ector recto de flecha 143">
            <a:extLst>
              <a:ext uri="{FF2B5EF4-FFF2-40B4-BE49-F238E27FC236}">
                <a16:creationId xmlns:a16="http://schemas.microsoft.com/office/drawing/2014/main" id="{1DCB8F8D-CF68-9F17-FF67-C8040310CD06}"/>
              </a:ext>
            </a:extLst>
          </p:cNvPr>
          <p:cNvCxnSpPr>
            <a:cxnSpLocks/>
          </p:cNvCxnSpPr>
          <p:nvPr/>
        </p:nvCxnSpPr>
        <p:spPr>
          <a:xfrm>
            <a:off x="5281675" y="3081022"/>
            <a:ext cx="0" cy="2427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ector recto de flecha 144">
            <a:extLst>
              <a:ext uri="{FF2B5EF4-FFF2-40B4-BE49-F238E27FC236}">
                <a16:creationId xmlns:a16="http://schemas.microsoft.com/office/drawing/2014/main" id="{E8C4DCA9-7340-87D5-F24A-07591841D4D9}"/>
              </a:ext>
            </a:extLst>
          </p:cNvPr>
          <p:cNvCxnSpPr>
            <a:cxnSpLocks/>
          </p:cNvCxnSpPr>
          <p:nvPr/>
        </p:nvCxnSpPr>
        <p:spPr>
          <a:xfrm>
            <a:off x="5676701" y="3090489"/>
            <a:ext cx="0" cy="242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ector recto de flecha 145">
            <a:extLst>
              <a:ext uri="{FF2B5EF4-FFF2-40B4-BE49-F238E27FC236}">
                <a16:creationId xmlns:a16="http://schemas.microsoft.com/office/drawing/2014/main" id="{E17C23E8-CB51-C10C-BF25-5BA6F9CB15B4}"/>
              </a:ext>
            </a:extLst>
          </p:cNvPr>
          <p:cNvCxnSpPr>
            <a:cxnSpLocks/>
          </p:cNvCxnSpPr>
          <p:nvPr/>
        </p:nvCxnSpPr>
        <p:spPr>
          <a:xfrm flipV="1">
            <a:off x="1076301" y="3461859"/>
            <a:ext cx="10572" cy="26193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ector recto de flecha 146">
            <a:extLst>
              <a:ext uri="{FF2B5EF4-FFF2-40B4-BE49-F238E27FC236}">
                <a16:creationId xmlns:a16="http://schemas.microsoft.com/office/drawing/2014/main" id="{E3C40654-26DD-AA75-3A9E-1A96BE0BDA12}"/>
              </a:ext>
            </a:extLst>
          </p:cNvPr>
          <p:cNvCxnSpPr>
            <a:cxnSpLocks/>
          </p:cNvCxnSpPr>
          <p:nvPr/>
        </p:nvCxnSpPr>
        <p:spPr>
          <a:xfrm flipH="1">
            <a:off x="1359600" y="3592827"/>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ector recto de flecha 147">
            <a:extLst>
              <a:ext uri="{FF2B5EF4-FFF2-40B4-BE49-F238E27FC236}">
                <a16:creationId xmlns:a16="http://schemas.microsoft.com/office/drawing/2014/main" id="{E1AEB0CE-FC48-C49A-9D85-A531A0C28320}"/>
              </a:ext>
            </a:extLst>
          </p:cNvPr>
          <p:cNvCxnSpPr>
            <a:cxnSpLocks/>
          </p:cNvCxnSpPr>
          <p:nvPr/>
        </p:nvCxnSpPr>
        <p:spPr>
          <a:xfrm flipV="1">
            <a:off x="1905819" y="3452332"/>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recto de flecha 148">
            <a:extLst>
              <a:ext uri="{FF2B5EF4-FFF2-40B4-BE49-F238E27FC236}">
                <a16:creationId xmlns:a16="http://schemas.microsoft.com/office/drawing/2014/main" id="{D02C4B63-1E09-9B62-6DD0-9274948D83EF}"/>
              </a:ext>
            </a:extLst>
          </p:cNvPr>
          <p:cNvCxnSpPr>
            <a:cxnSpLocks/>
          </p:cNvCxnSpPr>
          <p:nvPr/>
        </p:nvCxnSpPr>
        <p:spPr>
          <a:xfrm flipV="1">
            <a:off x="2343969" y="3407089"/>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recto de flecha 149">
            <a:extLst>
              <a:ext uri="{FF2B5EF4-FFF2-40B4-BE49-F238E27FC236}">
                <a16:creationId xmlns:a16="http://schemas.microsoft.com/office/drawing/2014/main" id="{97B0E3FE-64A8-951E-C53D-44894DFDF6FC}"/>
              </a:ext>
            </a:extLst>
          </p:cNvPr>
          <p:cNvCxnSpPr>
            <a:cxnSpLocks/>
          </p:cNvCxnSpPr>
          <p:nvPr/>
        </p:nvCxnSpPr>
        <p:spPr>
          <a:xfrm flipH="1">
            <a:off x="2626425" y="3565358"/>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ector recto de flecha 150">
            <a:extLst>
              <a:ext uri="{FF2B5EF4-FFF2-40B4-BE49-F238E27FC236}">
                <a16:creationId xmlns:a16="http://schemas.microsoft.com/office/drawing/2014/main" id="{CCBA07C1-83DB-10EC-F600-4F68FCED96D6}"/>
              </a:ext>
            </a:extLst>
          </p:cNvPr>
          <p:cNvCxnSpPr>
            <a:cxnSpLocks/>
          </p:cNvCxnSpPr>
          <p:nvPr/>
        </p:nvCxnSpPr>
        <p:spPr>
          <a:xfrm flipH="1">
            <a:off x="3069437" y="3559487"/>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Conector recto de flecha 151">
            <a:extLst>
              <a:ext uri="{FF2B5EF4-FFF2-40B4-BE49-F238E27FC236}">
                <a16:creationId xmlns:a16="http://schemas.microsoft.com/office/drawing/2014/main" id="{E8601D7E-A861-DE7F-C59E-128211EB6766}"/>
              </a:ext>
            </a:extLst>
          </p:cNvPr>
          <p:cNvCxnSpPr>
            <a:cxnSpLocks/>
          </p:cNvCxnSpPr>
          <p:nvPr/>
        </p:nvCxnSpPr>
        <p:spPr>
          <a:xfrm flipH="1">
            <a:off x="3476313" y="3552344"/>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ector recto de flecha 152">
            <a:extLst>
              <a:ext uri="{FF2B5EF4-FFF2-40B4-BE49-F238E27FC236}">
                <a16:creationId xmlns:a16="http://schemas.microsoft.com/office/drawing/2014/main" id="{168ADB43-A88A-8E35-FD1A-DB305348D9DC}"/>
              </a:ext>
            </a:extLst>
          </p:cNvPr>
          <p:cNvCxnSpPr>
            <a:cxnSpLocks/>
          </p:cNvCxnSpPr>
          <p:nvPr/>
        </p:nvCxnSpPr>
        <p:spPr>
          <a:xfrm flipH="1">
            <a:off x="3909334" y="3559487"/>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ector recto de flecha 156">
            <a:extLst>
              <a:ext uri="{FF2B5EF4-FFF2-40B4-BE49-F238E27FC236}">
                <a16:creationId xmlns:a16="http://schemas.microsoft.com/office/drawing/2014/main" id="{EF9479C2-FCF6-CDA1-1C94-48211D4ADAA2}"/>
              </a:ext>
            </a:extLst>
          </p:cNvPr>
          <p:cNvCxnSpPr>
            <a:cxnSpLocks/>
          </p:cNvCxnSpPr>
          <p:nvPr/>
        </p:nvCxnSpPr>
        <p:spPr>
          <a:xfrm flipH="1">
            <a:off x="4316261" y="3548685"/>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recto de flecha 157">
            <a:extLst>
              <a:ext uri="{FF2B5EF4-FFF2-40B4-BE49-F238E27FC236}">
                <a16:creationId xmlns:a16="http://schemas.microsoft.com/office/drawing/2014/main" id="{226A2DE4-AB1F-8B86-9F88-C8D691D636D8}"/>
              </a:ext>
            </a:extLst>
          </p:cNvPr>
          <p:cNvCxnSpPr>
            <a:cxnSpLocks/>
          </p:cNvCxnSpPr>
          <p:nvPr/>
        </p:nvCxnSpPr>
        <p:spPr>
          <a:xfrm>
            <a:off x="4839705" y="3442807"/>
            <a:ext cx="0" cy="2427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ector recto de flecha 158">
            <a:extLst>
              <a:ext uri="{FF2B5EF4-FFF2-40B4-BE49-F238E27FC236}">
                <a16:creationId xmlns:a16="http://schemas.microsoft.com/office/drawing/2014/main" id="{7044F224-4F14-9795-9118-915C4BF02C30}"/>
              </a:ext>
            </a:extLst>
          </p:cNvPr>
          <p:cNvCxnSpPr>
            <a:cxnSpLocks/>
          </p:cNvCxnSpPr>
          <p:nvPr/>
        </p:nvCxnSpPr>
        <p:spPr>
          <a:xfrm>
            <a:off x="5199487" y="3539270"/>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ector recto de flecha 159">
            <a:extLst>
              <a:ext uri="{FF2B5EF4-FFF2-40B4-BE49-F238E27FC236}">
                <a16:creationId xmlns:a16="http://schemas.microsoft.com/office/drawing/2014/main" id="{718D49F4-D55D-1C38-C7D4-7C8390E6A7CF}"/>
              </a:ext>
            </a:extLst>
          </p:cNvPr>
          <p:cNvCxnSpPr>
            <a:cxnSpLocks/>
          </p:cNvCxnSpPr>
          <p:nvPr/>
        </p:nvCxnSpPr>
        <p:spPr>
          <a:xfrm flipV="1">
            <a:off x="5671852" y="3398670"/>
            <a:ext cx="0" cy="2260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recto de flecha 160">
            <a:extLst>
              <a:ext uri="{FF2B5EF4-FFF2-40B4-BE49-F238E27FC236}">
                <a16:creationId xmlns:a16="http://schemas.microsoft.com/office/drawing/2014/main" id="{B419E30D-D353-4BA7-C8DB-679B640B1775}"/>
              </a:ext>
            </a:extLst>
          </p:cNvPr>
          <p:cNvCxnSpPr>
            <a:cxnSpLocks/>
          </p:cNvCxnSpPr>
          <p:nvPr/>
        </p:nvCxnSpPr>
        <p:spPr>
          <a:xfrm>
            <a:off x="973512" y="3916957"/>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recto de flecha 161">
            <a:extLst>
              <a:ext uri="{FF2B5EF4-FFF2-40B4-BE49-F238E27FC236}">
                <a16:creationId xmlns:a16="http://schemas.microsoft.com/office/drawing/2014/main" id="{115A6F60-2391-29F3-852F-BA99934455E4}"/>
              </a:ext>
            </a:extLst>
          </p:cNvPr>
          <p:cNvCxnSpPr>
            <a:cxnSpLocks/>
          </p:cNvCxnSpPr>
          <p:nvPr/>
        </p:nvCxnSpPr>
        <p:spPr>
          <a:xfrm>
            <a:off x="1372423" y="3916957"/>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ector recto de flecha 162">
            <a:extLst>
              <a:ext uri="{FF2B5EF4-FFF2-40B4-BE49-F238E27FC236}">
                <a16:creationId xmlns:a16="http://schemas.microsoft.com/office/drawing/2014/main" id="{8F0261AC-9894-8972-17F3-D0160F6DD4B9}"/>
              </a:ext>
            </a:extLst>
          </p:cNvPr>
          <p:cNvCxnSpPr>
            <a:cxnSpLocks/>
          </p:cNvCxnSpPr>
          <p:nvPr/>
        </p:nvCxnSpPr>
        <p:spPr>
          <a:xfrm>
            <a:off x="1787703" y="3916957"/>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recto de flecha 163">
            <a:extLst>
              <a:ext uri="{FF2B5EF4-FFF2-40B4-BE49-F238E27FC236}">
                <a16:creationId xmlns:a16="http://schemas.microsoft.com/office/drawing/2014/main" id="{DFAF1659-50FD-DA2E-FDD4-2863D72384DD}"/>
              </a:ext>
            </a:extLst>
          </p:cNvPr>
          <p:cNvCxnSpPr>
            <a:cxnSpLocks/>
          </p:cNvCxnSpPr>
          <p:nvPr/>
        </p:nvCxnSpPr>
        <p:spPr>
          <a:xfrm flipV="1">
            <a:off x="2329260" y="379120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ector recto de flecha 164">
            <a:extLst>
              <a:ext uri="{FF2B5EF4-FFF2-40B4-BE49-F238E27FC236}">
                <a16:creationId xmlns:a16="http://schemas.microsoft.com/office/drawing/2014/main" id="{E0C80FE4-3F29-9CB7-A2A8-976D116B5BA5}"/>
              </a:ext>
            </a:extLst>
          </p:cNvPr>
          <p:cNvCxnSpPr>
            <a:cxnSpLocks/>
          </p:cNvCxnSpPr>
          <p:nvPr/>
        </p:nvCxnSpPr>
        <p:spPr>
          <a:xfrm flipV="1">
            <a:off x="2753544" y="380716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recto de flecha 165">
            <a:extLst>
              <a:ext uri="{FF2B5EF4-FFF2-40B4-BE49-F238E27FC236}">
                <a16:creationId xmlns:a16="http://schemas.microsoft.com/office/drawing/2014/main" id="{9AC9DD1C-43FE-8C55-5679-DB088CFF199D}"/>
              </a:ext>
            </a:extLst>
          </p:cNvPr>
          <p:cNvCxnSpPr>
            <a:cxnSpLocks/>
          </p:cNvCxnSpPr>
          <p:nvPr/>
        </p:nvCxnSpPr>
        <p:spPr>
          <a:xfrm flipH="1">
            <a:off x="3069437" y="3916957"/>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recto de flecha 166">
            <a:extLst>
              <a:ext uri="{FF2B5EF4-FFF2-40B4-BE49-F238E27FC236}">
                <a16:creationId xmlns:a16="http://schemas.microsoft.com/office/drawing/2014/main" id="{06BDB2B5-C350-8B6A-A07E-8293B8E11E33}"/>
              </a:ext>
            </a:extLst>
          </p:cNvPr>
          <p:cNvCxnSpPr>
            <a:cxnSpLocks/>
          </p:cNvCxnSpPr>
          <p:nvPr/>
        </p:nvCxnSpPr>
        <p:spPr>
          <a:xfrm flipH="1">
            <a:off x="3453443" y="3916957"/>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ector recto de flecha 167">
            <a:extLst>
              <a:ext uri="{FF2B5EF4-FFF2-40B4-BE49-F238E27FC236}">
                <a16:creationId xmlns:a16="http://schemas.microsoft.com/office/drawing/2014/main" id="{EAF5C41C-631D-E82B-E893-FD589475C891}"/>
              </a:ext>
            </a:extLst>
          </p:cNvPr>
          <p:cNvCxnSpPr>
            <a:cxnSpLocks/>
          </p:cNvCxnSpPr>
          <p:nvPr/>
        </p:nvCxnSpPr>
        <p:spPr>
          <a:xfrm flipV="1">
            <a:off x="4013349" y="378822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onector recto de flecha 168">
            <a:extLst>
              <a:ext uri="{FF2B5EF4-FFF2-40B4-BE49-F238E27FC236}">
                <a16:creationId xmlns:a16="http://schemas.microsoft.com/office/drawing/2014/main" id="{A336B0AF-8A0B-FECB-DE4C-82732456A837}"/>
              </a:ext>
            </a:extLst>
          </p:cNvPr>
          <p:cNvCxnSpPr>
            <a:cxnSpLocks/>
          </p:cNvCxnSpPr>
          <p:nvPr/>
        </p:nvCxnSpPr>
        <p:spPr>
          <a:xfrm flipH="1">
            <a:off x="4325265" y="3901254"/>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ector recto de flecha 169">
            <a:extLst>
              <a:ext uri="{FF2B5EF4-FFF2-40B4-BE49-F238E27FC236}">
                <a16:creationId xmlns:a16="http://schemas.microsoft.com/office/drawing/2014/main" id="{9F5C1131-DD96-899A-CE57-BBF721A20DAA}"/>
              </a:ext>
            </a:extLst>
          </p:cNvPr>
          <p:cNvCxnSpPr>
            <a:cxnSpLocks/>
          </p:cNvCxnSpPr>
          <p:nvPr/>
        </p:nvCxnSpPr>
        <p:spPr>
          <a:xfrm flipH="1">
            <a:off x="4735791" y="3910745"/>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Conector recto de flecha 170">
            <a:extLst>
              <a:ext uri="{FF2B5EF4-FFF2-40B4-BE49-F238E27FC236}">
                <a16:creationId xmlns:a16="http://schemas.microsoft.com/office/drawing/2014/main" id="{006B88DD-0CDF-7A78-B3F7-DFA7B7A46FD6}"/>
              </a:ext>
            </a:extLst>
          </p:cNvPr>
          <p:cNvCxnSpPr>
            <a:cxnSpLocks/>
          </p:cNvCxnSpPr>
          <p:nvPr/>
        </p:nvCxnSpPr>
        <p:spPr>
          <a:xfrm>
            <a:off x="5163559" y="390125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ector recto de flecha 171">
            <a:extLst>
              <a:ext uri="{FF2B5EF4-FFF2-40B4-BE49-F238E27FC236}">
                <a16:creationId xmlns:a16="http://schemas.microsoft.com/office/drawing/2014/main" id="{387E986E-409D-6FE1-0C8A-0D4CDEF6117A}"/>
              </a:ext>
            </a:extLst>
          </p:cNvPr>
          <p:cNvCxnSpPr>
            <a:cxnSpLocks/>
          </p:cNvCxnSpPr>
          <p:nvPr/>
        </p:nvCxnSpPr>
        <p:spPr>
          <a:xfrm flipV="1">
            <a:off x="5671852" y="372379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ector recto de flecha 172">
            <a:extLst>
              <a:ext uri="{FF2B5EF4-FFF2-40B4-BE49-F238E27FC236}">
                <a16:creationId xmlns:a16="http://schemas.microsoft.com/office/drawing/2014/main" id="{2B09AB9D-A901-7983-09CA-C0D2464EAF5A}"/>
              </a:ext>
            </a:extLst>
          </p:cNvPr>
          <p:cNvCxnSpPr>
            <a:cxnSpLocks/>
          </p:cNvCxnSpPr>
          <p:nvPr/>
        </p:nvCxnSpPr>
        <p:spPr>
          <a:xfrm flipV="1">
            <a:off x="1065729" y="4190523"/>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ector recto de flecha 173">
            <a:extLst>
              <a:ext uri="{FF2B5EF4-FFF2-40B4-BE49-F238E27FC236}">
                <a16:creationId xmlns:a16="http://schemas.microsoft.com/office/drawing/2014/main" id="{B757FAF4-FAA9-96CE-0D53-5D2CD9945961}"/>
              </a:ext>
            </a:extLst>
          </p:cNvPr>
          <p:cNvCxnSpPr>
            <a:cxnSpLocks/>
          </p:cNvCxnSpPr>
          <p:nvPr/>
        </p:nvCxnSpPr>
        <p:spPr>
          <a:xfrm flipV="1">
            <a:off x="1433910" y="4190523"/>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ector recto de flecha 174">
            <a:extLst>
              <a:ext uri="{FF2B5EF4-FFF2-40B4-BE49-F238E27FC236}">
                <a16:creationId xmlns:a16="http://schemas.microsoft.com/office/drawing/2014/main" id="{273FF664-663B-978D-73FE-BC52A2BE2CD9}"/>
              </a:ext>
            </a:extLst>
          </p:cNvPr>
          <p:cNvCxnSpPr>
            <a:cxnSpLocks/>
          </p:cNvCxnSpPr>
          <p:nvPr/>
        </p:nvCxnSpPr>
        <p:spPr>
          <a:xfrm flipV="1">
            <a:off x="1880538" y="4190523"/>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ector recto de flecha 175">
            <a:extLst>
              <a:ext uri="{FF2B5EF4-FFF2-40B4-BE49-F238E27FC236}">
                <a16:creationId xmlns:a16="http://schemas.microsoft.com/office/drawing/2014/main" id="{2ED53300-AE99-04E4-3497-592CD8CFAAF2}"/>
              </a:ext>
            </a:extLst>
          </p:cNvPr>
          <p:cNvCxnSpPr>
            <a:cxnSpLocks/>
          </p:cNvCxnSpPr>
          <p:nvPr/>
        </p:nvCxnSpPr>
        <p:spPr>
          <a:xfrm flipV="1">
            <a:off x="2343969" y="4190523"/>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ector recto de flecha 176">
            <a:extLst>
              <a:ext uri="{FF2B5EF4-FFF2-40B4-BE49-F238E27FC236}">
                <a16:creationId xmlns:a16="http://schemas.microsoft.com/office/drawing/2014/main" id="{87E87B5E-D230-B645-A83A-75A7CD9E9A60}"/>
              </a:ext>
            </a:extLst>
          </p:cNvPr>
          <p:cNvCxnSpPr>
            <a:cxnSpLocks/>
          </p:cNvCxnSpPr>
          <p:nvPr/>
        </p:nvCxnSpPr>
        <p:spPr>
          <a:xfrm flipV="1">
            <a:off x="2753544" y="4190523"/>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ctor recto de flecha 177">
            <a:extLst>
              <a:ext uri="{FF2B5EF4-FFF2-40B4-BE49-F238E27FC236}">
                <a16:creationId xmlns:a16="http://schemas.microsoft.com/office/drawing/2014/main" id="{8C040114-EA66-4413-43C5-4C65422994E5}"/>
              </a:ext>
            </a:extLst>
          </p:cNvPr>
          <p:cNvCxnSpPr>
            <a:cxnSpLocks/>
          </p:cNvCxnSpPr>
          <p:nvPr/>
        </p:nvCxnSpPr>
        <p:spPr>
          <a:xfrm flipH="1">
            <a:off x="3060434" y="4294134"/>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ector recto de flecha 178">
            <a:extLst>
              <a:ext uri="{FF2B5EF4-FFF2-40B4-BE49-F238E27FC236}">
                <a16:creationId xmlns:a16="http://schemas.microsoft.com/office/drawing/2014/main" id="{38EA429E-96A0-7666-8EE6-838C151E8984}"/>
              </a:ext>
            </a:extLst>
          </p:cNvPr>
          <p:cNvCxnSpPr>
            <a:cxnSpLocks/>
          </p:cNvCxnSpPr>
          <p:nvPr/>
        </p:nvCxnSpPr>
        <p:spPr>
          <a:xfrm flipV="1">
            <a:off x="3603432" y="4128579"/>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ector recto de flecha 179">
            <a:extLst>
              <a:ext uri="{FF2B5EF4-FFF2-40B4-BE49-F238E27FC236}">
                <a16:creationId xmlns:a16="http://schemas.microsoft.com/office/drawing/2014/main" id="{F2012481-7DA1-3425-3689-77C65DB9C676}"/>
              </a:ext>
            </a:extLst>
          </p:cNvPr>
          <p:cNvCxnSpPr>
            <a:cxnSpLocks/>
          </p:cNvCxnSpPr>
          <p:nvPr/>
        </p:nvCxnSpPr>
        <p:spPr>
          <a:xfrm flipV="1">
            <a:off x="4006830" y="4128579"/>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ector recto de flecha 180">
            <a:extLst>
              <a:ext uri="{FF2B5EF4-FFF2-40B4-BE49-F238E27FC236}">
                <a16:creationId xmlns:a16="http://schemas.microsoft.com/office/drawing/2014/main" id="{6285CE19-1B63-2BC1-70BF-F121F783626A}"/>
              </a:ext>
            </a:extLst>
          </p:cNvPr>
          <p:cNvCxnSpPr>
            <a:cxnSpLocks/>
          </p:cNvCxnSpPr>
          <p:nvPr/>
        </p:nvCxnSpPr>
        <p:spPr>
          <a:xfrm flipV="1">
            <a:off x="4434377" y="414853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Conector recto de flecha 181">
            <a:extLst>
              <a:ext uri="{FF2B5EF4-FFF2-40B4-BE49-F238E27FC236}">
                <a16:creationId xmlns:a16="http://schemas.microsoft.com/office/drawing/2014/main" id="{210C7455-4763-CECA-4D4E-793D16EF78EB}"/>
              </a:ext>
            </a:extLst>
          </p:cNvPr>
          <p:cNvCxnSpPr>
            <a:cxnSpLocks/>
          </p:cNvCxnSpPr>
          <p:nvPr/>
        </p:nvCxnSpPr>
        <p:spPr>
          <a:xfrm flipV="1">
            <a:off x="4862910" y="415987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ector recto de flecha 182">
            <a:extLst>
              <a:ext uri="{FF2B5EF4-FFF2-40B4-BE49-F238E27FC236}">
                <a16:creationId xmlns:a16="http://schemas.microsoft.com/office/drawing/2014/main" id="{E78287D9-8BE7-D2BE-9D18-B686ADE5F6CF}"/>
              </a:ext>
            </a:extLst>
          </p:cNvPr>
          <p:cNvCxnSpPr>
            <a:cxnSpLocks/>
          </p:cNvCxnSpPr>
          <p:nvPr/>
        </p:nvCxnSpPr>
        <p:spPr>
          <a:xfrm flipV="1">
            <a:off x="5258375" y="414853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ector recto de flecha 183">
            <a:extLst>
              <a:ext uri="{FF2B5EF4-FFF2-40B4-BE49-F238E27FC236}">
                <a16:creationId xmlns:a16="http://schemas.microsoft.com/office/drawing/2014/main" id="{A3CB4D91-4B4F-B3D4-C9A7-C757D193645A}"/>
              </a:ext>
            </a:extLst>
          </p:cNvPr>
          <p:cNvCxnSpPr>
            <a:cxnSpLocks/>
          </p:cNvCxnSpPr>
          <p:nvPr/>
        </p:nvCxnSpPr>
        <p:spPr>
          <a:xfrm flipV="1">
            <a:off x="5671852" y="416849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Conector recto de flecha 184">
            <a:extLst>
              <a:ext uri="{FF2B5EF4-FFF2-40B4-BE49-F238E27FC236}">
                <a16:creationId xmlns:a16="http://schemas.microsoft.com/office/drawing/2014/main" id="{216F1178-E050-82A0-30DE-7F061A7B0FDB}"/>
              </a:ext>
            </a:extLst>
          </p:cNvPr>
          <p:cNvCxnSpPr>
            <a:cxnSpLocks/>
          </p:cNvCxnSpPr>
          <p:nvPr/>
        </p:nvCxnSpPr>
        <p:spPr>
          <a:xfrm flipH="1">
            <a:off x="914268" y="4644204"/>
            <a:ext cx="2542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ector recto de flecha 185">
            <a:extLst>
              <a:ext uri="{FF2B5EF4-FFF2-40B4-BE49-F238E27FC236}">
                <a16:creationId xmlns:a16="http://schemas.microsoft.com/office/drawing/2014/main" id="{39A71077-36C4-0C27-71B6-43043E8E2EF6}"/>
              </a:ext>
            </a:extLst>
          </p:cNvPr>
          <p:cNvCxnSpPr>
            <a:cxnSpLocks/>
          </p:cNvCxnSpPr>
          <p:nvPr/>
        </p:nvCxnSpPr>
        <p:spPr>
          <a:xfrm>
            <a:off x="1433910" y="4522816"/>
            <a:ext cx="0" cy="2427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ector recto de flecha 186">
            <a:extLst>
              <a:ext uri="{FF2B5EF4-FFF2-40B4-BE49-F238E27FC236}">
                <a16:creationId xmlns:a16="http://schemas.microsoft.com/office/drawing/2014/main" id="{7912D404-C3E3-5DC2-FCD7-6F1AD1AFFA3B}"/>
              </a:ext>
            </a:extLst>
          </p:cNvPr>
          <p:cNvCxnSpPr>
            <a:cxnSpLocks/>
          </p:cNvCxnSpPr>
          <p:nvPr/>
        </p:nvCxnSpPr>
        <p:spPr>
          <a:xfrm>
            <a:off x="1782932" y="4644203"/>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Conector recto de flecha 187">
            <a:extLst>
              <a:ext uri="{FF2B5EF4-FFF2-40B4-BE49-F238E27FC236}">
                <a16:creationId xmlns:a16="http://schemas.microsoft.com/office/drawing/2014/main" id="{C112F8DD-BC1D-B97F-3DCB-7E7F4CD2177A}"/>
              </a:ext>
            </a:extLst>
          </p:cNvPr>
          <p:cNvCxnSpPr>
            <a:cxnSpLocks/>
          </p:cNvCxnSpPr>
          <p:nvPr/>
        </p:nvCxnSpPr>
        <p:spPr>
          <a:xfrm>
            <a:off x="2202141" y="4644203"/>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Conector recto de flecha 188">
            <a:extLst>
              <a:ext uri="{FF2B5EF4-FFF2-40B4-BE49-F238E27FC236}">
                <a16:creationId xmlns:a16="http://schemas.microsoft.com/office/drawing/2014/main" id="{633A095F-B171-DF58-3D05-6364276136BE}"/>
              </a:ext>
            </a:extLst>
          </p:cNvPr>
          <p:cNvCxnSpPr>
            <a:cxnSpLocks/>
          </p:cNvCxnSpPr>
          <p:nvPr/>
        </p:nvCxnSpPr>
        <p:spPr>
          <a:xfrm flipV="1">
            <a:off x="2775600" y="4539539"/>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ector recto de flecha 189">
            <a:extLst>
              <a:ext uri="{FF2B5EF4-FFF2-40B4-BE49-F238E27FC236}">
                <a16:creationId xmlns:a16="http://schemas.microsoft.com/office/drawing/2014/main" id="{A77953AF-3876-0A7B-225B-067B7B76471F}"/>
              </a:ext>
            </a:extLst>
          </p:cNvPr>
          <p:cNvCxnSpPr>
            <a:cxnSpLocks/>
          </p:cNvCxnSpPr>
          <p:nvPr/>
        </p:nvCxnSpPr>
        <p:spPr>
          <a:xfrm>
            <a:off x="3176555" y="4522816"/>
            <a:ext cx="0" cy="2283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Conector recto de flecha 190">
            <a:extLst>
              <a:ext uri="{FF2B5EF4-FFF2-40B4-BE49-F238E27FC236}">
                <a16:creationId xmlns:a16="http://schemas.microsoft.com/office/drawing/2014/main" id="{9A02D8CE-F3C8-4478-C35F-9B23F3872503}"/>
              </a:ext>
            </a:extLst>
          </p:cNvPr>
          <p:cNvCxnSpPr>
            <a:cxnSpLocks/>
          </p:cNvCxnSpPr>
          <p:nvPr/>
        </p:nvCxnSpPr>
        <p:spPr>
          <a:xfrm>
            <a:off x="3494320" y="4644203"/>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Conector recto de flecha 191">
            <a:extLst>
              <a:ext uri="{FF2B5EF4-FFF2-40B4-BE49-F238E27FC236}">
                <a16:creationId xmlns:a16="http://schemas.microsoft.com/office/drawing/2014/main" id="{31DE755E-C460-0381-7EFC-D6653B0576C9}"/>
              </a:ext>
            </a:extLst>
          </p:cNvPr>
          <p:cNvCxnSpPr>
            <a:cxnSpLocks/>
          </p:cNvCxnSpPr>
          <p:nvPr/>
        </p:nvCxnSpPr>
        <p:spPr>
          <a:xfrm flipV="1">
            <a:off x="3992949" y="447504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onector recto de flecha 192">
            <a:extLst>
              <a:ext uri="{FF2B5EF4-FFF2-40B4-BE49-F238E27FC236}">
                <a16:creationId xmlns:a16="http://schemas.microsoft.com/office/drawing/2014/main" id="{0BC92CD7-7D08-C3BC-A9B5-F23C13DAD4D3}"/>
              </a:ext>
            </a:extLst>
          </p:cNvPr>
          <p:cNvCxnSpPr>
            <a:cxnSpLocks/>
          </p:cNvCxnSpPr>
          <p:nvPr/>
        </p:nvCxnSpPr>
        <p:spPr>
          <a:xfrm flipH="1">
            <a:off x="4307258" y="4623766"/>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ector recto de flecha 193">
            <a:extLst>
              <a:ext uri="{FF2B5EF4-FFF2-40B4-BE49-F238E27FC236}">
                <a16:creationId xmlns:a16="http://schemas.microsoft.com/office/drawing/2014/main" id="{6EA3EE8F-84D0-5539-6542-818F8C9AADD7}"/>
              </a:ext>
            </a:extLst>
          </p:cNvPr>
          <p:cNvCxnSpPr>
            <a:cxnSpLocks/>
          </p:cNvCxnSpPr>
          <p:nvPr/>
        </p:nvCxnSpPr>
        <p:spPr>
          <a:xfrm flipV="1">
            <a:off x="4840040" y="447867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Conector recto de flecha 194">
            <a:extLst>
              <a:ext uri="{FF2B5EF4-FFF2-40B4-BE49-F238E27FC236}">
                <a16:creationId xmlns:a16="http://schemas.microsoft.com/office/drawing/2014/main" id="{97E18326-6171-1AAB-97EA-CA32DFE414CD}"/>
              </a:ext>
            </a:extLst>
          </p:cNvPr>
          <p:cNvCxnSpPr>
            <a:cxnSpLocks/>
          </p:cNvCxnSpPr>
          <p:nvPr/>
        </p:nvCxnSpPr>
        <p:spPr>
          <a:xfrm flipV="1">
            <a:off x="5258375" y="447504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ctor recto de flecha 195">
            <a:extLst>
              <a:ext uri="{FF2B5EF4-FFF2-40B4-BE49-F238E27FC236}">
                <a16:creationId xmlns:a16="http://schemas.microsoft.com/office/drawing/2014/main" id="{D7EAC84E-1BE5-3617-1663-A7CE63208B00}"/>
              </a:ext>
            </a:extLst>
          </p:cNvPr>
          <p:cNvCxnSpPr>
            <a:cxnSpLocks/>
          </p:cNvCxnSpPr>
          <p:nvPr/>
        </p:nvCxnSpPr>
        <p:spPr>
          <a:xfrm>
            <a:off x="5534975" y="4588072"/>
            <a:ext cx="2362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ector recto de flecha 196">
            <a:extLst>
              <a:ext uri="{FF2B5EF4-FFF2-40B4-BE49-F238E27FC236}">
                <a16:creationId xmlns:a16="http://schemas.microsoft.com/office/drawing/2014/main" id="{4F2DA38E-62C9-FACE-D046-4DC61876F17A}"/>
              </a:ext>
            </a:extLst>
          </p:cNvPr>
          <p:cNvCxnSpPr>
            <a:cxnSpLocks/>
          </p:cNvCxnSpPr>
          <p:nvPr/>
        </p:nvCxnSpPr>
        <p:spPr>
          <a:xfrm flipH="1">
            <a:off x="898404" y="4968054"/>
            <a:ext cx="2542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ector recto de flecha 197">
            <a:extLst>
              <a:ext uri="{FF2B5EF4-FFF2-40B4-BE49-F238E27FC236}">
                <a16:creationId xmlns:a16="http://schemas.microsoft.com/office/drawing/2014/main" id="{3BA709CE-B5F9-3597-F80D-2B80215ECA9F}"/>
              </a:ext>
            </a:extLst>
          </p:cNvPr>
          <p:cNvCxnSpPr>
            <a:cxnSpLocks/>
          </p:cNvCxnSpPr>
          <p:nvPr/>
        </p:nvCxnSpPr>
        <p:spPr>
          <a:xfrm>
            <a:off x="1420044" y="4802498"/>
            <a:ext cx="0" cy="2427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ector recto de flecha 198">
            <a:extLst>
              <a:ext uri="{FF2B5EF4-FFF2-40B4-BE49-F238E27FC236}">
                <a16:creationId xmlns:a16="http://schemas.microsoft.com/office/drawing/2014/main" id="{3F62C492-181D-3CF8-1D4B-7CFA527AA172}"/>
              </a:ext>
            </a:extLst>
          </p:cNvPr>
          <p:cNvCxnSpPr>
            <a:cxnSpLocks/>
          </p:cNvCxnSpPr>
          <p:nvPr/>
        </p:nvCxnSpPr>
        <p:spPr>
          <a:xfrm flipH="1">
            <a:off x="1712166" y="4955917"/>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ector recto de flecha 199">
            <a:extLst>
              <a:ext uri="{FF2B5EF4-FFF2-40B4-BE49-F238E27FC236}">
                <a16:creationId xmlns:a16="http://schemas.microsoft.com/office/drawing/2014/main" id="{800ABAFC-4DD1-1353-DF80-4990D670C836}"/>
              </a:ext>
            </a:extLst>
          </p:cNvPr>
          <p:cNvCxnSpPr>
            <a:cxnSpLocks/>
          </p:cNvCxnSpPr>
          <p:nvPr/>
        </p:nvCxnSpPr>
        <p:spPr>
          <a:xfrm>
            <a:off x="2210623" y="496805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Conector recto de flecha 200">
            <a:extLst>
              <a:ext uri="{FF2B5EF4-FFF2-40B4-BE49-F238E27FC236}">
                <a16:creationId xmlns:a16="http://schemas.microsoft.com/office/drawing/2014/main" id="{2A6E6181-6406-E3E0-7CEF-E98451E1750E}"/>
              </a:ext>
            </a:extLst>
          </p:cNvPr>
          <p:cNvCxnSpPr>
            <a:cxnSpLocks/>
          </p:cNvCxnSpPr>
          <p:nvPr/>
        </p:nvCxnSpPr>
        <p:spPr>
          <a:xfrm>
            <a:off x="2656963" y="496805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ector recto de flecha 201">
            <a:extLst>
              <a:ext uri="{FF2B5EF4-FFF2-40B4-BE49-F238E27FC236}">
                <a16:creationId xmlns:a16="http://schemas.microsoft.com/office/drawing/2014/main" id="{E7FCFE29-E576-B07D-27B1-985B18AA54DF}"/>
              </a:ext>
            </a:extLst>
          </p:cNvPr>
          <p:cNvCxnSpPr>
            <a:cxnSpLocks/>
          </p:cNvCxnSpPr>
          <p:nvPr/>
        </p:nvCxnSpPr>
        <p:spPr>
          <a:xfrm>
            <a:off x="3069437" y="496805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Conector recto de flecha 203">
            <a:extLst>
              <a:ext uri="{FF2B5EF4-FFF2-40B4-BE49-F238E27FC236}">
                <a16:creationId xmlns:a16="http://schemas.microsoft.com/office/drawing/2014/main" id="{DB89EB8C-7955-F02C-2676-024106C4C234}"/>
              </a:ext>
            </a:extLst>
          </p:cNvPr>
          <p:cNvCxnSpPr>
            <a:cxnSpLocks/>
          </p:cNvCxnSpPr>
          <p:nvPr/>
        </p:nvCxnSpPr>
        <p:spPr>
          <a:xfrm>
            <a:off x="3494320" y="496805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ector recto de flecha 204">
            <a:extLst>
              <a:ext uri="{FF2B5EF4-FFF2-40B4-BE49-F238E27FC236}">
                <a16:creationId xmlns:a16="http://schemas.microsoft.com/office/drawing/2014/main" id="{DE668412-BA49-4229-73C8-96BCCCA90EE5}"/>
              </a:ext>
            </a:extLst>
          </p:cNvPr>
          <p:cNvCxnSpPr>
            <a:cxnSpLocks/>
          </p:cNvCxnSpPr>
          <p:nvPr/>
        </p:nvCxnSpPr>
        <p:spPr>
          <a:xfrm flipV="1">
            <a:off x="3992949" y="4819221"/>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ector recto de flecha 205">
            <a:extLst>
              <a:ext uri="{FF2B5EF4-FFF2-40B4-BE49-F238E27FC236}">
                <a16:creationId xmlns:a16="http://schemas.microsoft.com/office/drawing/2014/main" id="{1FEA65E3-B050-ED11-0C31-50AF0622AB9C}"/>
              </a:ext>
            </a:extLst>
          </p:cNvPr>
          <p:cNvCxnSpPr>
            <a:cxnSpLocks/>
          </p:cNvCxnSpPr>
          <p:nvPr/>
        </p:nvCxnSpPr>
        <p:spPr>
          <a:xfrm flipH="1">
            <a:off x="4307258" y="4925954"/>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Conector recto de flecha 206">
            <a:extLst>
              <a:ext uri="{FF2B5EF4-FFF2-40B4-BE49-F238E27FC236}">
                <a16:creationId xmlns:a16="http://schemas.microsoft.com/office/drawing/2014/main" id="{53DC467A-D086-7DB2-6265-96610DB5C847}"/>
              </a:ext>
            </a:extLst>
          </p:cNvPr>
          <p:cNvCxnSpPr>
            <a:cxnSpLocks/>
          </p:cNvCxnSpPr>
          <p:nvPr/>
        </p:nvCxnSpPr>
        <p:spPr>
          <a:xfrm flipH="1">
            <a:off x="4712586" y="4913817"/>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Conector recto de flecha 207">
            <a:extLst>
              <a:ext uri="{FF2B5EF4-FFF2-40B4-BE49-F238E27FC236}">
                <a16:creationId xmlns:a16="http://schemas.microsoft.com/office/drawing/2014/main" id="{41F7CAFC-BC6E-DAEF-A7D2-3149FA7EBEA1}"/>
              </a:ext>
            </a:extLst>
          </p:cNvPr>
          <p:cNvCxnSpPr>
            <a:cxnSpLocks/>
          </p:cNvCxnSpPr>
          <p:nvPr/>
        </p:nvCxnSpPr>
        <p:spPr>
          <a:xfrm>
            <a:off x="5258375" y="4810859"/>
            <a:ext cx="0" cy="2427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Conector recto de flecha 208">
            <a:extLst>
              <a:ext uri="{FF2B5EF4-FFF2-40B4-BE49-F238E27FC236}">
                <a16:creationId xmlns:a16="http://schemas.microsoft.com/office/drawing/2014/main" id="{5DFFD3C6-8112-24BB-9D4E-00AF0E1B684B}"/>
              </a:ext>
            </a:extLst>
          </p:cNvPr>
          <p:cNvCxnSpPr>
            <a:cxnSpLocks/>
          </p:cNvCxnSpPr>
          <p:nvPr/>
        </p:nvCxnSpPr>
        <p:spPr>
          <a:xfrm>
            <a:off x="5534975" y="4899242"/>
            <a:ext cx="2362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ector recto de flecha 209">
            <a:extLst>
              <a:ext uri="{FF2B5EF4-FFF2-40B4-BE49-F238E27FC236}">
                <a16:creationId xmlns:a16="http://schemas.microsoft.com/office/drawing/2014/main" id="{2551C1D5-C4E2-6DB4-0962-A038E34C6D86}"/>
              </a:ext>
            </a:extLst>
          </p:cNvPr>
          <p:cNvCxnSpPr>
            <a:cxnSpLocks/>
          </p:cNvCxnSpPr>
          <p:nvPr/>
        </p:nvCxnSpPr>
        <p:spPr>
          <a:xfrm flipH="1">
            <a:off x="898404" y="5287904"/>
            <a:ext cx="2542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Conector recto de flecha 210">
            <a:extLst>
              <a:ext uri="{FF2B5EF4-FFF2-40B4-BE49-F238E27FC236}">
                <a16:creationId xmlns:a16="http://schemas.microsoft.com/office/drawing/2014/main" id="{905EF398-193B-EB46-89C1-89C66BAFF809}"/>
              </a:ext>
            </a:extLst>
          </p:cNvPr>
          <p:cNvCxnSpPr>
            <a:cxnSpLocks/>
          </p:cNvCxnSpPr>
          <p:nvPr/>
        </p:nvCxnSpPr>
        <p:spPr>
          <a:xfrm>
            <a:off x="1306791" y="528790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Conector recto de flecha 211">
            <a:extLst>
              <a:ext uri="{FF2B5EF4-FFF2-40B4-BE49-F238E27FC236}">
                <a16:creationId xmlns:a16="http://schemas.microsoft.com/office/drawing/2014/main" id="{87FE256B-7731-14E3-F6B9-AF33101585DD}"/>
              </a:ext>
            </a:extLst>
          </p:cNvPr>
          <p:cNvCxnSpPr>
            <a:cxnSpLocks/>
          </p:cNvCxnSpPr>
          <p:nvPr/>
        </p:nvCxnSpPr>
        <p:spPr>
          <a:xfrm>
            <a:off x="1712166" y="528790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Conector recto de flecha 212">
            <a:extLst>
              <a:ext uri="{FF2B5EF4-FFF2-40B4-BE49-F238E27FC236}">
                <a16:creationId xmlns:a16="http://schemas.microsoft.com/office/drawing/2014/main" id="{88ADCD37-3754-0EA6-91BF-2EB0935E92A2}"/>
              </a:ext>
            </a:extLst>
          </p:cNvPr>
          <p:cNvCxnSpPr>
            <a:cxnSpLocks/>
          </p:cNvCxnSpPr>
          <p:nvPr/>
        </p:nvCxnSpPr>
        <p:spPr>
          <a:xfrm>
            <a:off x="2179271" y="528790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ector recto de flecha 213">
            <a:extLst>
              <a:ext uri="{FF2B5EF4-FFF2-40B4-BE49-F238E27FC236}">
                <a16:creationId xmlns:a16="http://schemas.microsoft.com/office/drawing/2014/main" id="{2170E441-D94D-7EE9-0DEF-3720E00A7780}"/>
              </a:ext>
            </a:extLst>
          </p:cNvPr>
          <p:cNvCxnSpPr>
            <a:cxnSpLocks/>
          </p:cNvCxnSpPr>
          <p:nvPr/>
        </p:nvCxnSpPr>
        <p:spPr>
          <a:xfrm flipV="1">
            <a:off x="2775078" y="517487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ector recto de flecha 214">
            <a:extLst>
              <a:ext uri="{FF2B5EF4-FFF2-40B4-BE49-F238E27FC236}">
                <a16:creationId xmlns:a16="http://schemas.microsoft.com/office/drawing/2014/main" id="{C94E820B-F848-5F21-33AD-021BE96B8A41}"/>
              </a:ext>
            </a:extLst>
          </p:cNvPr>
          <p:cNvCxnSpPr>
            <a:cxnSpLocks/>
          </p:cNvCxnSpPr>
          <p:nvPr/>
        </p:nvCxnSpPr>
        <p:spPr>
          <a:xfrm flipH="1">
            <a:off x="3046138" y="5312766"/>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ector recto de flecha 215">
            <a:extLst>
              <a:ext uri="{FF2B5EF4-FFF2-40B4-BE49-F238E27FC236}">
                <a16:creationId xmlns:a16="http://schemas.microsoft.com/office/drawing/2014/main" id="{6A86636F-B9D8-FB67-D3AD-D26C1C1D550D}"/>
              </a:ext>
            </a:extLst>
          </p:cNvPr>
          <p:cNvCxnSpPr>
            <a:cxnSpLocks/>
          </p:cNvCxnSpPr>
          <p:nvPr/>
        </p:nvCxnSpPr>
        <p:spPr>
          <a:xfrm flipV="1">
            <a:off x="3624966" y="5229223"/>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Conector recto de flecha 216">
            <a:extLst>
              <a:ext uri="{FF2B5EF4-FFF2-40B4-BE49-F238E27FC236}">
                <a16:creationId xmlns:a16="http://schemas.microsoft.com/office/drawing/2014/main" id="{6174F359-3001-853E-CFB9-D5ED6B3A8E78}"/>
              </a:ext>
            </a:extLst>
          </p:cNvPr>
          <p:cNvCxnSpPr>
            <a:cxnSpLocks/>
          </p:cNvCxnSpPr>
          <p:nvPr/>
        </p:nvCxnSpPr>
        <p:spPr>
          <a:xfrm flipV="1">
            <a:off x="4006830" y="5229223"/>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ector recto de flecha 217">
            <a:extLst>
              <a:ext uri="{FF2B5EF4-FFF2-40B4-BE49-F238E27FC236}">
                <a16:creationId xmlns:a16="http://schemas.microsoft.com/office/drawing/2014/main" id="{F302E56B-D8D2-0318-D27C-D991E3268B50}"/>
              </a:ext>
            </a:extLst>
          </p:cNvPr>
          <p:cNvCxnSpPr>
            <a:cxnSpLocks/>
          </p:cNvCxnSpPr>
          <p:nvPr/>
        </p:nvCxnSpPr>
        <p:spPr>
          <a:xfrm flipH="1">
            <a:off x="4301966" y="5312766"/>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ector recto de flecha 218">
            <a:extLst>
              <a:ext uri="{FF2B5EF4-FFF2-40B4-BE49-F238E27FC236}">
                <a16:creationId xmlns:a16="http://schemas.microsoft.com/office/drawing/2014/main" id="{3E7E611D-1FCF-97E3-F3E1-1312A8725ADC}"/>
              </a:ext>
            </a:extLst>
          </p:cNvPr>
          <p:cNvCxnSpPr>
            <a:cxnSpLocks/>
          </p:cNvCxnSpPr>
          <p:nvPr/>
        </p:nvCxnSpPr>
        <p:spPr>
          <a:xfrm flipH="1">
            <a:off x="4712570" y="5318943"/>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ector recto de flecha 219">
            <a:extLst>
              <a:ext uri="{FF2B5EF4-FFF2-40B4-BE49-F238E27FC236}">
                <a16:creationId xmlns:a16="http://schemas.microsoft.com/office/drawing/2014/main" id="{F4F853FB-3A05-E8B4-5D8B-E0D5A7CBB46B}"/>
              </a:ext>
            </a:extLst>
          </p:cNvPr>
          <p:cNvCxnSpPr>
            <a:cxnSpLocks/>
          </p:cNvCxnSpPr>
          <p:nvPr/>
        </p:nvCxnSpPr>
        <p:spPr>
          <a:xfrm flipH="1">
            <a:off x="5072368" y="5295637"/>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ector recto de flecha 220">
            <a:extLst>
              <a:ext uri="{FF2B5EF4-FFF2-40B4-BE49-F238E27FC236}">
                <a16:creationId xmlns:a16="http://schemas.microsoft.com/office/drawing/2014/main" id="{F0E2F07F-9B90-A10A-6106-7F81F9D40BDF}"/>
              </a:ext>
            </a:extLst>
          </p:cNvPr>
          <p:cNvCxnSpPr>
            <a:cxnSpLocks/>
          </p:cNvCxnSpPr>
          <p:nvPr/>
        </p:nvCxnSpPr>
        <p:spPr>
          <a:xfrm>
            <a:off x="5520426" y="5289224"/>
            <a:ext cx="2362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Conector recto de flecha 222">
            <a:extLst>
              <a:ext uri="{FF2B5EF4-FFF2-40B4-BE49-F238E27FC236}">
                <a16:creationId xmlns:a16="http://schemas.microsoft.com/office/drawing/2014/main" id="{2BDE7B7B-AAE2-E2F9-6256-83262C5A6E69}"/>
              </a:ext>
            </a:extLst>
          </p:cNvPr>
          <p:cNvCxnSpPr>
            <a:cxnSpLocks/>
          </p:cNvCxnSpPr>
          <p:nvPr/>
        </p:nvCxnSpPr>
        <p:spPr>
          <a:xfrm>
            <a:off x="1386702" y="5556841"/>
            <a:ext cx="0" cy="2283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ector recto de flecha 225">
            <a:extLst>
              <a:ext uri="{FF2B5EF4-FFF2-40B4-BE49-F238E27FC236}">
                <a16:creationId xmlns:a16="http://schemas.microsoft.com/office/drawing/2014/main" id="{3923C918-7F5A-B137-3997-5C9D39CFAA9F}"/>
              </a:ext>
            </a:extLst>
          </p:cNvPr>
          <p:cNvCxnSpPr>
            <a:cxnSpLocks/>
          </p:cNvCxnSpPr>
          <p:nvPr/>
        </p:nvCxnSpPr>
        <p:spPr>
          <a:xfrm flipV="1">
            <a:off x="2753544" y="5605034"/>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Conector recto de flecha 226">
            <a:extLst>
              <a:ext uri="{FF2B5EF4-FFF2-40B4-BE49-F238E27FC236}">
                <a16:creationId xmlns:a16="http://schemas.microsoft.com/office/drawing/2014/main" id="{5F008A46-0782-0D98-BDE3-03E93CA6B646}"/>
              </a:ext>
            </a:extLst>
          </p:cNvPr>
          <p:cNvCxnSpPr>
            <a:cxnSpLocks/>
          </p:cNvCxnSpPr>
          <p:nvPr/>
        </p:nvCxnSpPr>
        <p:spPr>
          <a:xfrm flipH="1">
            <a:off x="5520426" y="5669867"/>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Conector recto de flecha 227">
            <a:extLst>
              <a:ext uri="{FF2B5EF4-FFF2-40B4-BE49-F238E27FC236}">
                <a16:creationId xmlns:a16="http://schemas.microsoft.com/office/drawing/2014/main" id="{B9CFE21A-E8A2-31AD-999A-5F50417AFEE8}"/>
              </a:ext>
            </a:extLst>
          </p:cNvPr>
          <p:cNvCxnSpPr>
            <a:cxnSpLocks/>
          </p:cNvCxnSpPr>
          <p:nvPr/>
        </p:nvCxnSpPr>
        <p:spPr>
          <a:xfrm>
            <a:off x="5258375" y="5556841"/>
            <a:ext cx="0" cy="242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ector recto de flecha 228">
            <a:extLst>
              <a:ext uri="{FF2B5EF4-FFF2-40B4-BE49-F238E27FC236}">
                <a16:creationId xmlns:a16="http://schemas.microsoft.com/office/drawing/2014/main" id="{6A3AECBA-0E61-C4E8-83BC-6F624EEC76ED}"/>
              </a:ext>
            </a:extLst>
          </p:cNvPr>
          <p:cNvCxnSpPr>
            <a:cxnSpLocks/>
          </p:cNvCxnSpPr>
          <p:nvPr/>
        </p:nvCxnSpPr>
        <p:spPr>
          <a:xfrm>
            <a:off x="4853906" y="5570227"/>
            <a:ext cx="0" cy="242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ector recto de flecha 229">
            <a:extLst>
              <a:ext uri="{FF2B5EF4-FFF2-40B4-BE49-F238E27FC236}">
                <a16:creationId xmlns:a16="http://schemas.microsoft.com/office/drawing/2014/main" id="{C7B5988B-FB57-4662-E3E1-346009BAE89C}"/>
              </a:ext>
            </a:extLst>
          </p:cNvPr>
          <p:cNvCxnSpPr>
            <a:cxnSpLocks/>
          </p:cNvCxnSpPr>
          <p:nvPr/>
        </p:nvCxnSpPr>
        <p:spPr>
          <a:xfrm flipH="1">
            <a:off x="4310556" y="5704279"/>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ector recto de flecha 230">
            <a:extLst>
              <a:ext uri="{FF2B5EF4-FFF2-40B4-BE49-F238E27FC236}">
                <a16:creationId xmlns:a16="http://schemas.microsoft.com/office/drawing/2014/main" id="{622D9F48-1C4F-F78B-84FE-9C276D253B47}"/>
              </a:ext>
            </a:extLst>
          </p:cNvPr>
          <p:cNvCxnSpPr>
            <a:cxnSpLocks/>
          </p:cNvCxnSpPr>
          <p:nvPr/>
        </p:nvCxnSpPr>
        <p:spPr>
          <a:xfrm flipV="1">
            <a:off x="3992949" y="5591964"/>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ector recto de flecha 231">
            <a:extLst>
              <a:ext uri="{FF2B5EF4-FFF2-40B4-BE49-F238E27FC236}">
                <a16:creationId xmlns:a16="http://schemas.microsoft.com/office/drawing/2014/main" id="{FB5CE225-A8B7-EAC9-E613-BD6134E97EB2}"/>
              </a:ext>
            </a:extLst>
          </p:cNvPr>
          <p:cNvCxnSpPr>
            <a:cxnSpLocks/>
          </p:cNvCxnSpPr>
          <p:nvPr/>
        </p:nvCxnSpPr>
        <p:spPr>
          <a:xfrm flipH="1">
            <a:off x="3430106" y="5718060"/>
            <a:ext cx="25423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ector recto de flecha 232">
            <a:extLst>
              <a:ext uri="{FF2B5EF4-FFF2-40B4-BE49-F238E27FC236}">
                <a16:creationId xmlns:a16="http://schemas.microsoft.com/office/drawing/2014/main" id="{E27E176A-C3C6-EE1F-61B1-0FB266EDEB13}"/>
              </a:ext>
            </a:extLst>
          </p:cNvPr>
          <p:cNvCxnSpPr>
            <a:cxnSpLocks/>
          </p:cNvCxnSpPr>
          <p:nvPr/>
        </p:nvCxnSpPr>
        <p:spPr>
          <a:xfrm flipV="1">
            <a:off x="3178870" y="557858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ector recto de flecha 233">
            <a:extLst>
              <a:ext uri="{FF2B5EF4-FFF2-40B4-BE49-F238E27FC236}">
                <a16:creationId xmlns:a16="http://schemas.microsoft.com/office/drawing/2014/main" id="{E2F18A04-F8CF-701E-2619-2E615F606CEC}"/>
              </a:ext>
            </a:extLst>
          </p:cNvPr>
          <p:cNvCxnSpPr>
            <a:cxnSpLocks/>
          </p:cNvCxnSpPr>
          <p:nvPr/>
        </p:nvCxnSpPr>
        <p:spPr>
          <a:xfrm>
            <a:off x="2152581" y="569161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ector recto de flecha 234">
            <a:extLst>
              <a:ext uri="{FF2B5EF4-FFF2-40B4-BE49-F238E27FC236}">
                <a16:creationId xmlns:a16="http://schemas.microsoft.com/office/drawing/2014/main" id="{C32C7BFD-2D3E-89EC-7CCE-86B1773F2AA2}"/>
              </a:ext>
            </a:extLst>
          </p:cNvPr>
          <p:cNvCxnSpPr>
            <a:cxnSpLocks/>
          </p:cNvCxnSpPr>
          <p:nvPr/>
        </p:nvCxnSpPr>
        <p:spPr>
          <a:xfrm>
            <a:off x="1787736" y="5595361"/>
            <a:ext cx="0" cy="2283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ector recto de flecha 235">
            <a:extLst>
              <a:ext uri="{FF2B5EF4-FFF2-40B4-BE49-F238E27FC236}">
                <a16:creationId xmlns:a16="http://schemas.microsoft.com/office/drawing/2014/main" id="{0AC9DEFF-61BD-71BF-36A9-4D1088AB124E}"/>
              </a:ext>
            </a:extLst>
          </p:cNvPr>
          <p:cNvCxnSpPr>
            <a:cxnSpLocks/>
          </p:cNvCxnSpPr>
          <p:nvPr/>
        </p:nvCxnSpPr>
        <p:spPr>
          <a:xfrm flipH="1">
            <a:off x="936504" y="5669867"/>
            <a:ext cx="2542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Conector recto de flecha 236">
            <a:extLst>
              <a:ext uri="{FF2B5EF4-FFF2-40B4-BE49-F238E27FC236}">
                <a16:creationId xmlns:a16="http://schemas.microsoft.com/office/drawing/2014/main" id="{91807B0F-52E5-CD60-A061-FDE868B21B8F}"/>
              </a:ext>
            </a:extLst>
          </p:cNvPr>
          <p:cNvCxnSpPr>
            <a:cxnSpLocks/>
          </p:cNvCxnSpPr>
          <p:nvPr/>
        </p:nvCxnSpPr>
        <p:spPr>
          <a:xfrm>
            <a:off x="1065729" y="2366932"/>
            <a:ext cx="0" cy="2283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Conector recto de flecha 364">
            <a:extLst>
              <a:ext uri="{FF2B5EF4-FFF2-40B4-BE49-F238E27FC236}">
                <a16:creationId xmlns:a16="http://schemas.microsoft.com/office/drawing/2014/main" id="{B52A32DD-6B2D-0DFB-3E84-4B580332521F}"/>
              </a:ext>
            </a:extLst>
          </p:cNvPr>
          <p:cNvCxnSpPr>
            <a:cxnSpLocks/>
          </p:cNvCxnSpPr>
          <p:nvPr/>
        </p:nvCxnSpPr>
        <p:spPr>
          <a:xfrm flipH="1" flipV="1">
            <a:off x="6822505" y="2490923"/>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Conector recto de flecha 365">
            <a:extLst>
              <a:ext uri="{FF2B5EF4-FFF2-40B4-BE49-F238E27FC236}">
                <a16:creationId xmlns:a16="http://schemas.microsoft.com/office/drawing/2014/main" id="{CAC04274-36E9-2713-2BD2-2910BF450F1C}"/>
              </a:ext>
            </a:extLst>
          </p:cNvPr>
          <p:cNvCxnSpPr>
            <a:cxnSpLocks/>
          </p:cNvCxnSpPr>
          <p:nvPr/>
        </p:nvCxnSpPr>
        <p:spPr>
          <a:xfrm flipH="1" flipV="1">
            <a:off x="7239484" y="2490923"/>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Conector recto de flecha 366">
            <a:extLst>
              <a:ext uri="{FF2B5EF4-FFF2-40B4-BE49-F238E27FC236}">
                <a16:creationId xmlns:a16="http://schemas.microsoft.com/office/drawing/2014/main" id="{F1334D2F-243F-5BDD-8BBA-137983F78E7B}"/>
              </a:ext>
            </a:extLst>
          </p:cNvPr>
          <p:cNvCxnSpPr>
            <a:cxnSpLocks/>
          </p:cNvCxnSpPr>
          <p:nvPr/>
        </p:nvCxnSpPr>
        <p:spPr>
          <a:xfrm flipH="1" flipV="1">
            <a:off x="7673282" y="2490923"/>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Conector recto de flecha 383">
            <a:extLst>
              <a:ext uri="{FF2B5EF4-FFF2-40B4-BE49-F238E27FC236}">
                <a16:creationId xmlns:a16="http://schemas.microsoft.com/office/drawing/2014/main" id="{C01408B6-AE8D-2178-DE24-F9AA58BE9C6D}"/>
              </a:ext>
            </a:extLst>
          </p:cNvPr>
          <p:cNvCxnSpPr>
            <a:cxnSpLocks/>
          </p:cNvCxnSpPr>
          <p:nvPr/>
        </p:nvCxnSpPr>
        <p:spPr>
          <a:xfrm flipH="1" flipV="1">
            <a:off x="11036938" y="251922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Conector recto de flecha 384">
            <a:extLst>
              <a:ext uri="{FF2B5EF4-FFF2-40B4-BE49-F238E27FC236}">
                <a16:creationId xmlns:a16="http://schemas.microsoft.com/office/drawing/2014/main" id="{9439EBC0-D7ED-D3AB-97FE-F633C1C2013B}"/>
              </a:ext>
            </a:extLst>
          </p:cNvPr>
          <p:cNvCxnSpPr>
            <a:cxnSpLocks/>
          </p:cNvCxnSpPr>
          <p:nvPr/>
        </p:nvCxnSpPr>
        <p:spPr>
          <a:xfrm flipV="1">
            <a:off x="6588928" y="273840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Conector recto de flecha 387">
            <a:extLst>
              <a:ext uri="{FF2B5EF4-FFF2-40B4-BE49-F238E27FC236}">
                <a16:creationId xmlns:a16="http://schemas.microsoft.com/office/drawing/2014/main" id="{B4BCCEEE-B215-E1D5-1FD9-A1F6BEBB2B53}"/>
              </a:ext>
            </a:extLst>
          </p:cNvPr>
          <p:cNvCxnSpPr>
            <a:cxnSpLocks/>
          </p:cNvCxnSpPr>
          <p:nvPr/>
        </p:nvCxnSpPr>
        <p:spPr>
          <a:xfrm flipH="1" flipV="1">
            <a:off x="8103078" y="2490534"/>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Conector recto de flecha 393">
            <a:extLst>
              <a:ext uri="{FF2B5EF4-FFF2-40B4-BE49-F238E27FC236}">
                <a16:creationId xmlns:a16="http://schemas.microsoft.com/office/drawing/2014/main" id="{BA424250-1824-DDB6-5AA4-B99500907EB2}"/>
              </a:ext>
            </a:extLst>
          </p:cNvPr>
          <p:cNvCxnSpPr>
            <a:cxnSpLocks/>
          </p:cNvCxnSpPr>
          <p:nvPr/>
        </p:nvCxnSpPr>
        <p:spPr>
          <a:xfrm flipH="1" flipV="1">
            <a:off x="8530294" y="2481399"/>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Conector recto de flecha 394">
            <a:extLst>
              <a:ext uri="{FF2B5EF4-FFF2-40B4-BE49-F238E27FC236}">
                <a16:creationId xmlns:a16="http://schemas.microsoft.com/office/drawing/2014/main" id="{EFD4A893-7F81-A427-6426-583AAD3D7D83}"/>
              </a:ext>
            </a:extLst>
          </p:cNvPr>
          <p:cNvCxnSpPr>
            <a:cxnSpLocks/>
          </p:cNvCxnSpPr>
          <p:nvPr/>
        </p:nvCxnSpPr>
        <p:spPr>
          <a:xfrm flipH="1" flipV="1">
            <a:off x="8960596" y="2481008"/>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Conector recto de flecha 395">
            <a:extLst>
              <a:ext uri="{FF2B5EF4-FFF2-40B4-BE49-F238E27FC236}">
                <a16:creationId xmlns:a16="http://schemas.microsoft.com/office/drawing/2014/main" id="{2A3AF93A-4808-0B36-6701-59CD0DC624F2}"/>
              </a:ext>
            </a:extLst>
          </p:cNvPr>
          <p:cNvCxnSpPr>
            <a:cxnSpLocks/>
          </p:cNvCxnSpPr>
          <p:nvPr/>
        </p:nvCxnSpPr>
        <p:spPr>
          <a:xfrm flipH="1" flipV="1">
            <a:off x="9377575" y="2481008"/>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Conector recto de flecha 396">
            <a:extLst>
              <a:ext uri="{FF2B5EF4-FFF2-40B4-BE49-F238E27FC236}">
                <a16:creationId xmlns:a16="http://schemas.microsoft.com/office/drawing/2014/main" id="{DDA9A34C-FEC0-C355-2124-CFAACF3308E0}"/>
              </a:ext>
            </a:extLst>
          </p:cNvPr>
          <p:cNvCxnSpPr>
            <a:cxnSpLocks/>
          </p:cNvCxnSpPr>
          <p:nvPr/>
        </p:nvCxnSpPr>
        <p:spPr>
          <a:xfrm flipH="1" flipV="1">
            <a:off x="9811373" y="2481008"/>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Conector recto de flecha 397">
            <a:extLst>
              <a:ext uri="{FF2B5EF4-FFF2-40B4-BE49-F238E27FC236}">
                <a16:creationId xmlns:a16="http://schemas.microsoft.com/office/drawing/2014/main" id="{B3B48D4C-76DB-C4D4-DDE7-136905C44B8F}"/>
              </a:ext>
            </a:extLst>
          </p:cNvPr>
          <p:cNvCxnSpPr>
            <a:cxnSpLocks/>
          </p:cNvCxnSpPr>
          <p:nvPr/>
        </p:nvCxnSpPr>
        <p:spPr>
          <a:xfrm flipH="1" flipV="1">
            <a:off x="10209530" y="2481008"/>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Conector recto de flecha 398">
            <a:extLst>
              <a:ext uri="{FF2B5EF4-FFF2-40B4-BE49-F238E27FC236}">
                <a16:creationId xmlns:a16="http://schemas.microsoft.com/office/drawing/2014/main" id="{9F4AD729-C62E-6FE5-92DE-9FD6AA4BCC31}"/>
              </a:ext>
            </a:extLst>
          </p:cNvPr>
          <p:cNvCxnSpPr>
            <a:cxnSpLocks/>
          </p:cNvCxnSpPr>
          <p:nvPr/>
        </p:nvCxnSpPr>
        <p:spPr>
          <a:xfrm flipH="1" flipV="1">
            <a:off x="10611392" y="2490534"/>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Conector recto de flecha 400">
            <a:extLst>
              <a:ext uri="{FF2B5EF4-FFF2-40B4-BE49-F238E27FC236}">
                <a16:creationId xmlns:a16="http://schemas.microsoft.com/office/drawing/2014/main" id="{E1453B86-EABC-CCF1-FFD8-CBFA16AD40E3}"/>
              </a:ext>
            </a:extLst>
          </p:cNvPr>
          <p:cNvCxnSpPr>
            <a:cxnSpLocks/>
          </p:cNvCxnSpPr>
          <p:nvPr/>
        </p:nvCxnSpPr>
        <p:spPr>
          <a:xfrm flipV="1">
            <a:off x="7432528" y="272760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Conector recto de flecha 401">
            <a:extLst>
              <a:ext uri="{FF2B5EF4-FFF2-40B4-BE49-F238E27FC236}">
                <a16:creationId xmlns:a16="http://schemas.microsoft.com/office/drawing/2014/main" id="{F6E53B74-15EA-2DFB-8B4D-2D1051DA2502}"/>
              </a:ext>
            </a:extLst>
          </p:cNvPr>
          <p:cNvCxnSpPr>
            <a:cxnSpLocks/>
          </p:cNvCxnSpPr>
          <p:nvPr/>
        </p:nvCxnSpPr>
        <p:spPr>
          <a:xfrm flipV="1">
            <a:off x="7823504" y="272760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Conector recto de flecha 402">
            <a:extLst>
              <a:ext uri="{FF2B5EF4-FFF2-40B4-BE49-F238E27FC236}">
                <a16:creationId xmlns:a16="http://schemas.microsoft.com/office/drawing/2014/main" id="{96C62442-8630-F4A6-7F0B-4FFAD6722D38}"/>
              </a:ext>
            </a:extLst>
          </p:cNvPr>
          <p:cNvCxnSpPr>
            <a:cxnSpLocks/>
          </p:cNvCxnSpPr>
          <p:nvPr/>
        </p:nvCxnSpPr>
        <p:spPr>
          <a:xfrm flipH="1" flipV="1">
            <a:off x="8124216" y="2836147"/>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Conector recto de flecha 403">
            <a:extLst>
              <a:ext uri="{FF2B5EF4-FFF2-40B4-BE49-F238E27FC236}">
                <a16:creationId xmlns:a16="http://schemas.microsoft.com/office/drawing/2014/main" id="{81C6BD8A-5032-80E4-16D9-1D6B93602EEF}"/>
              </a:ext>
            </a:extLst>
          </p:cNvPr>
          <p:cNvCxnSpPr>
            <a:cxnSpLocks/>
          </p:cNvCxnSpPr>
          <p:nvPr/>
        </p:nvCxnSpPr>
        <p:spPr>
          <a:xfrm flipH="1" flipV="1">
            <a:off x="8554012" y="2835758"/>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Conector recto de flecha 406">
            <a:extLst>
              <a:ext uri="{FF2B5EF4-FFF2-40B4-BE49-F238E27FC236}">
                <a16:creationId xmlns:a16="http://schemas.microsoft.com/office/drawing/2014/main" id="{A39E8E38-C5FF-3540-05B8-B20EA9758478}"/>
              </a:ext>
            </a:extLst>
          </p:cNvPr>
          <p:cNvCxnSpPr>
            <a:cxnSpLocks/>
          </p:cNvCxnSpPr>
          <p:nvPr/>
        </p:nvCxnSpPr>
        <p:spPr>
          <a:xfrm flipH="1" flipV="1">
            <a:off x="9825598" y="2836147"/>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Conector recto de flecha 407">
            <a:extLst>
              <a:ext uri="{FF2B5EF4-FFF2-40B4-BE49-F238E27FC236}">
                <a16:creationId xmlns:a16="http://schemas.microsoft.com/office/drawing/2014/main" id="{0F942C07-C204-79E1-1AB6-2EFCE76DB086}"/>
              </a:ext>
            </a:extLst>
          </p:cNvPr>
          <p:cNvCxnSpPr>
            <a:cxnSpLocks/>
          </p:cNvCxnSpPr>
          <p:nvPr/>
        </p:nvCxnSpPr>
        <p:spPr>
          <a:xfrm flipH="1" flipV="1">
            <a:off x="10255394" y="2835758"/>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Conector recto de flecha 408">
            <a:extLst>
              <a:ext uri="{FF2B5EF4-FFF2-40B4-BE49-F238E27FC236}">
                <a16:creationId xmlns:a16="http://schemas.microsoft.com/office/drawing/2014/main" id="{FD165AEF-F975-05A9-B480-1367F497D428}"/>
              </a:ext>
            </a:extLst>
          </p:cNvPr>
          <p:cNvCxnSpPr>
            <a:cxnSpLocks/>
          </p:cNvCxnSpPr>
          <p:nvPr/>
        </p:nvCxnSpPr>
        <p:spPr>
          <a:xfrm flipH="1" flipV="1">
            <a:off x="10624841" y="2836147"/>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Conector recto de flecha 409">
            <a:extLst>
              <a:ext uri="{FF2B5EF4-FFF2-40B4-BE49-F238E27FC236}">
                <a16:creationId xmlns:a16="http://schemas.microsoft.com/office/drawing/2014/main" id="{B71BDB85-17E2-D7C9-E50B-D99B63020164}"/>
              </a:ext>
            </a:extLst>
          </p:cNvPr>
          <p:cNvCxnSpPr>
            <a:cxnSpLocks/>
          </p:cNvCxnSpPr>
          <p:nvPr/>
        </p:nvCxnSpPr>
        <p:spPr>
          <a:xfrm flipH="1" flipV="1">
            <a:off x="11054637" y="2835758"/>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Conector recto de flecha 410">
            <a:extLst>
              <a:ext uri="{FF2B5EF4-FFF2-40B4-BE49-F238E27FC236}">
                <a16:creationId xmlns:a16="http://schemas.microsoft.com/office/drawing/2014/main" id="{6E5D75B6-645C-AE40-8F25-5423F697E64D}"/>
              </a:ext>
            </a:extLst>
          </p:cNvPr>
          <p:cNvCxnSpPr>
            <a:cxnSpLocks/>
          </p:cNvCxnSpPr>
          <p:nvPr/>
        </p:nvCxnSpPr>
        <p:spPr>
          <a:xfrm flipV="1">
            <a:off x="6588928" y="309082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Conector recto de flecha 411">
            <a:extLst>
              <a:ext uri="{FF2B5EF4-FFF2-40B4-BE49-F238E27FC236}">
                <a16:creationId xmlns:a16="http://schemas.microsoft.com/office/drawing/2014/main" id="{CBAA1261-6B13-8187-DF25-F639DEFECC33}"/>
              </a:ext>
            </a:extLst>
          </p:cNvPr>
          <p:cNvCxnSpPr>
            <a:cxnSpLocks/>
          </p:cNvCxnSpPr>
          <p:nvPr/>
        </p:nvCxnSpPr>
        <p:spPr>
          <a:xfrm flipV="1">
            <a:off x="6979904" y="309082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Conector recto de flecha 412">
            <a:extLst>
              <a:ext uri="{FF2B5EF4-FFF2-40B4-BE49-F238E27FC236}">
                <a16:creationId xmlns:a16="http://schemas.microsoft.com/office/drawing/2014/main" id="{6AD79952-13B6-1588-A8B6-4C0B8364A57C}"/>
              </a:ext>
            </a:extLst>
          </p:cNvPr>
          <p:cNvCxnSpPr>
            <a:cxnSpLocks/>
          </p:cNvCxnSpPr>
          <p:nvPr/>
        </p:nvCxnSpPr>
        <p:spPr>
          <a:xfrm flipV="1">
            <a:off x="7432528" y="308002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Conector recto de flecha 413">
            <a:extLst>
              <a:ext uri="{FF2B5EF4-FFF2-40B4-BE49-F238E27FC236}">
                <a16:creationId xmlns:a16="http://schemas.microsoft.com/office/drawing/2014/main" id="{07A51607-3ECE-7A48-7AFE-BE7D17308BA8}"/>
              </a:ext>
            </a:extLst>
          </p:cNvPr>
          <p:cNvCxnSpPr>
            <a:cxnSpLocks/>
          </p:cNvCxnSpPr>
          <p:nvPr/>
        </p:nvCxnSpPr>
        <p:spPr>
          <a:xfrm flipV="1">
            <a:off x="7823504" y="308002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Conector recto de flecha 420">
            <a:extLst>
              <a:ext uri="{FF2B5EF4-FFF2-40B4-BE49-F238E27FC236}">
                <a16:creationId xmlns:a16="http://schemas.microsoft.com/office/drawing/2014/main" id="{99C2B8FD-2A5F-6862-A899-70A247BD09B7}"/>
              </a:ext>
            </a:extLst>
          </p:cNvPr>
          <p:cNvCxnSpPr>
            <a:cxnSpLocks/>
          </p:cNvCxnSpPr>
          <p:nvPr/>
        </p:nvCxnSpPr>
        <p:spPr>
          <a:xfrm flipV="1">
            <a:off x="10377742" y="309530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Conector recto de flecha 421">
            <a:extLst>
              <a:ext uri="{FF2B5EF4-FFF2-40B4-BE49-F238E27FC236}">
                <a16:creationId xmlns:a16="http://schemas.microsoft.com/office/drawing/2014/main" id="{2C18542C-63DB-7D4B-DE5D-ACC9F66F65D0}"/>
              </a:ext>
            </a:extLst>
          </p:cNvPr>
          <p:cNvCxnSpPr>
            <a:cxnSpLocks/>
          </p:cNvCxnSpPr>
          <p:nvPr/>
        </p:nvCxnSpPr>
        <p:spPr>
          <a:xfrm flipV="1">
            <a:off x="10830366" y="308450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Conector recto de flecha 422">
            <a:extLst>
              <a:ext uri="{FF2B5EF4-FFF2-40B4-BE49-F238E27FC236}">
                <a16:creationId xmlns:a16="http://schemas.microsoft.com/office/drawing/2014/main" id="{4BF8EFE3-7437-5745-DCA1-2D2833A0539D}"/>
              </a:ext>
            </a:extLst>
          </p:cNvPr>
          <p:cNvCxnSpPr>
            <a:cxnSpLocks/>
          </p:cNvCxnSpPr>
          <p:nvPr/>
        </p:nvCxnSpPr>
        <p:spPr>
          <a:xfrm flipH="1" flipV="1">
            <a:off x="11020955" y="319753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Conector recto de flecha 425">
            <a:extLst>
              <a:ext uri="{FF2B5EF4-FFF2-40B4-BE49-F238E27FC236}">
                <a16:creationId xmlns:a16="http://schemas.microsoft.com/office/drawing/2014/main" id="{22C09A61-8078-12C2-F00D-EB7504538556}"/>
              </a:ext>
            </a:extLst>
          </p:cNvPr>
          <p:cNvCxnSpPr>
            <a:cxnSpLocks/>
          </p:cNvCxnSpPr>
          <p:nvPr/>
        </p:nvCxnSpPr>
        <p:spPr>
          <a:xfrm flipV="1">
            <a:off x="7432528" y="3470439"/>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Conector recto de flecha 426">
            <a:extLst>
              <a:ext uri="{FF2B5EF4-FFF2-40B4-BE49-F238E27FC236}">
                <a16:creationId xmlns:a16="http://schemas.microsoft.com/office/drawing/2014/main" id="{73AD97FB-7049-06A4-769C-D741CD0D4F5B}"/>
              </a:ext>
            </a:extLst>
          </p:cNvPr>
          <p:cNvCxnSpPr>
            <a:cxnSpLocks/>
          </p:cNvCxnSpPr>
          <p:nvPr/>
        </p:nvCxnSpPr>
        <p:spPr>
          <a:xfrm flipV="1">
            <a:off x="7823504" y="3470439"/>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Conector recto de flecha 427">
            <a:extLst>
              <a:ext uri="{FF2B5EF4-FFF2-40B4-BE49-F238E27FC236}">
                <a16:creationId xmlns:a16="http://schemas.microsoft.com/office/drawing/2014/main" id="{CAA40856-70B1-F666-0394-27D2D4BEE206}"/>
              </a:ext>
            </a:extLst>
          </p:cNvPr>
          <p:cNvCxnSpPr>
            <a:cxnSpLocks/>
          </p:cNvCxnSpPr>
          <p:nvPr/>
        </p:nvCxnSpPr>
        <p:spPr>
          <a:xfrm flipV="1">
            <a:off x="8264468" y="3460802"/>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Conector recto de flecha 428">
            <a:extLst>
              <a:ext uri="{FF2B5EF4-FFF2-40B4-BE49-F238E27FC236}">
                <a16:creationId xmlns:a16="http://schemas.microsoft.com/office/drawing/2014/main" id="{ECF34D9F-2F0A-DB41-DCFF-D7D91C83ED33}"/>
              </a:ext>
            </a:extLst>
          </p:cNvPr>
          <p:cNvCxnSpPr>
            <a:cxnSpLocks/>
          </p:cNvCxnSpPr>
          <p:nvPr/>
        </p:nvCxnSpPr>
        <p:spPr>
          <a:xfrm flipV="1">
            <a:off x="8655444" y="3460802"/>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Conector recto de flecha 429">
            <a:extLst>
              <a:ext uri="{FF2B5EF4-FFF2-40B4-BE49-F238E27FC236}">
                <a16:creationId xmlns:a16="http://schemas.microsoft.com/office/drawing/2014/main" id="{DC71BFCB-23B6-C67E-CB83-46799F509673}"/>
              </a:ext>
            </a:extLst>
          </p:cNvPr>
          <p:cNvCxnSpPr>
            <a:cxnSpLocks/>
          </p:cNvCxnSpPr>
          <p:nvPr/>
        </p:nvCxnSpPr>
        <p:spPr>
          <a:xfrm flipH="1" flipV="1">
            <a:off x="8947302" y="358834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Conector recto de flecha 431">
            <a:extLst>
              <a:ext uri="{FF2B5EF4-FFF2-40B4-BE49-F238E27FC236}">
                <a16:creationId xmlns:a16="http://schemas.microsoft.com/office/drawing/2014/main" id="{33B62FE6-0D4E-9B52-85C0-A1A9406C8864}"/>
              </a:ext>
            </a:extLst>
          </p:cNvPr>
          <p:cNvCxnSpPr>
            <a:cxnSpLocks/>
          </p:cNvCxnSpPr>
          <p:nvPr/>
        </p:nvCxnSpPr>
        <p:spPr>
          <a:xfrm flipH="1" flipV="1">
            <a:off x="9770243" y="3587953"/>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3" name="Conector recto de flecha 432">
            <a:extLst>
              <a:ext uri="{FF2B5EF4-FFF2-40B4-BE49-F238E27FC236}">
                <a16:creationId xmlns:a16="http://schemas.microsoft.com/office/drawing/2014/main" id="{CEF4FD69-06BA-5F7E-20C5-02440E20EDFC}"/>
              </a:ext>
            </a:extLst>
          </p:cNvPr>
          <p:cNvCxnSpPr>
            <a:cxnSpLocks/>
          </p:cNvCxnSpPr>
          <p:nvPr/>
        </p:nvCxnSpPr>
        <p:spPr>
          <a:xfrm>
            <a:off x="10359752" y="3471386"/>
            <a:ext cx="0" cy="2427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1" name="Conector recto de flecha 440">
            <a:extLst>
              <a:ext uri="{FF2B5EF4-FFF2-40B4-BE49-F238E27FC236}">
                <a16:creationId xmlns:a16="http://schemas.microsoft.com/office/drawing/2014/main" id="{F1039444-9552-C93B-C35D-49E3A374006C}"/>
              </a:ext>
            </a:extLst>
          </p:cNvPr>
          <p:cNvCxnSpPr>
            <a:cxnSpLocks/>
          </p:cNvCxnSpPr>
          <p:nvPr/>
        </p:nvCxnSpPr>
        <p:spPr>
          <a:xfrm flipV="1">
            <a:off x="7827007" y="3836824"/>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Conector recto de flecha 441">
            <a:extLst>
              <a:ext uri="{FF2B5EF4-FFF2-40B4-BE49-F238E27FC236}">
                <a16:creationId xmlns:a16="http://schemas.microsoft.com/office/drawing/2014/main" id="{17CDA9CC-C800-34CC-7C92-C70D3BC09C0C}"/>
              </a:ext>
            </a:extLst>
          </p:cNvPr>
          <p:cNvCxnSpPr>
            <a:cxnSpLocks/>
          </p:cNvCxnSpPr>
          <p:nvPr/>
        </p:nvCxnSpPr>
        <p:spPr>
          <a:xfrm flipH="1" flipV="1">
            <a:off x="8114245" y="3949593"/>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3" name="Conector recto de flecha 442">
            <a:extLst>
              <a:ext uri="{FF2B5EF4-FFF2-40B4-BE49-F238E27FC236}">
                <a16:creationId xmlns:a16="http://schemas.microsoft.com/office/drawing/2014/main" id="{768B32DE-5398-62A1-6D75-7175A7FC02E0}"/>
              </a:ext>
            </a:extLst>
          </p:cNvPr>
          <p:cNvCxnSpPr>
            <a:cxnSpLocks/>
          </p:cNvCxnSpPr>
          <p:nvPr/>
        </p:nvCxnSpPr>
        <p:spPr>
          <a:xfrm flipV="1">
            <a:off x="8680516" y="383644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Conector recto de flecha 443">
            <a:extLst>
              <a:ext uri="{FF2B5EF4-FFF2-40B4-BE49-F238E27FC236}">
                <a16:creationId xmlns:a16="http://schemas.microsoft.com/office/drawing/2014/main" id="{887BE073-D3A5-9386-10EB-90D28AF27877}"/>
              </a:ext>
            </a:extLst>
          </p:cNvPr>
          <p:cNvCxnSpPr>
            <a:cxnSpLocks/>
          </p:cNvCxnSpPr>
          <p:nvPr/>
        </p:nvCxnSpPr>
        <p:spPr>
          <a:xfrm flipH="1" flipV="1">
            <a:off x="8955989" y="3949593"/>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Conector recto de flecha 445">
            <a:extLst>
              <a:ext uri="{FF2B5EF4-FFF2-40B4-BE49-F238E27FC236}">
                <a16:creationId xmlns:a16="http://schemas.microsoft.com/office/drawing/2014/main" id="{7F90B692-5C84-7C39-A1C1-B40612F39AC1}"/>
              </a:ext>
            </a:extLst>
          </p:cNvPr>
          <p:cNvCxnSpPr>
            <a:cxnSpLocks/>
          </p:cNvCxnSpPr>
          <p:nvPr/>
        </p:nvCxnSpPr>
        <p:spPr>
          <a:xfrm flipH="1" flipV="1">
            <a:off x="9779734" y="394998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Conector recto de flecha 446">
            <a:extLst>
              <a:ext uri="{FF2B5EF4-FFF2-40B4-BE49-F238E27FC236}">
                <a16:creationId xmlns:a16="http://schemas.microsoft.com/office/drawing/2014/main" id="{17600EAC-475D-DA82-8623-95C2EA4E6B7E}"/>
              </a:ext>
            </a:extLst>
          </p:cNvPr>
          <p:cNvCxnSpPr>
            <a:cxnSpLocks/>
          </p:cNvCxnSpPr>
          <p:nvPr/>
        </p:nvCxnSpPr>
        <p:spPr>
          <a:xfrm flipH="1" flipV="1">
            <a:off x="10209530" y="3949593"/>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Conector recto de flecha 447">
            <a:extLst>
              <a:ext uri="{FF2B5EF4-FFF2-40B4-BE49-F238E27FC236}">
                <a16:creationId xmlns:a16="http://schemas.microsoft.com/office/drawing/2014/main" id="{6202650A-1041-A6A5-9683-A0DFC18DD379}"/>
              </a:ext>
            </a:extLst>
          </p:cNvPr>
          <p:cNvCxnSpPr>
            <a:cxnSpLocks/>
          </p:cNvCxnSpPr>
          <p:nvPr/>
        </p:nvCxnSpPr>
        <p:spPr>
          <a:xfrm flipH="1" flipV="1">
            <a:off x="10591159" y="394998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Conector recto de flecha 448">
            <a:extLst>
              <a:ext uri="{FF2B5EF4-FFF2-40B4-BE49-F238E27FC236}">
                <a16:creationId xmlns:a16="http://schemas.microsoft.com/office/drawing/2014/main" id="{E32D2EC3-B174-3612-4E97-343CDDF58380}"/>
              </a:ext>
            </a:extLst>
          </p:cNvPr>
          <p:cNvCxnSpPr>
            <a:cxnSpLocks/>
          </p:cNvCxnSpPr>
          <p:nvPr/>
        </p:nvCxnSpPr>
        <p:spPr>
          <a:xfrm flipH="1" flipV="1">
            <a:off x="11020955" y="3949593"/>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Conector recto de flecha 449">
            <a:extLst>
              <a:ext uri="{FF2B5EF4-FFF2-40B4-BE49-F238E27FC236}">
                <a16:creationId xmlns:a16="http://schemas.microsoft.com/office/drawing/2014/main" id="{41D778A8-AAA8-DAA9-26B8-216835FE2F88}"/>
              </a:ext>
            </a:extLst>
          </p:cNvPr>
          <p:cNvCxnSpPr>
            <a:cxnSpLocks/>
          </p:cNvCxnSpPr>
          <p:nvPr/>
        </p:nvCxnSpPr>
        <p:spPr>
          <a:xfrm flipV="1">
            <a:off x="6563856" y="419190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Conector recto de flecha 450">
            <a:extLst>
              <a:ext uri="{FF2B5EF4-FFF2-40B4-BE49-F238E27FC236}">
                <a16:creationId xmlns:a16="http://schemas.microsoft.com/office/drawing/2014/main" id="{79A69744-BF9F-56C0-4F44-5A1F06014039}"/>
              </a:ext>
            </a:extLst>
          </p:cNvPr>
          <p:cNvCxnSpPr>
            <a:cxnSpLocks/>
          </p:cNvCxnSpPr>
          <p:nvPr/>
        </p:nvCxnSpPr>
        <p:spPr>
          <a:xfrm flipV="1">
            <a:off x="6954832" y="419190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2" name="Conector recto de flecha 451">
            <a:extLst>
              <a:ext uri="{FF2B5EF4-FFF2-40B4-BE49-F238E27FC236}">
                <a16:creationId xmlns:a16="http://schemas.microsoft.com/office/drawing/2014/main" id="{E265C2F8-20D6-AAFB-1507-43ECA6A2D5D5}"/>
              </a:ext>
            </a:extLst>
          </p:cNvPr>
          <p:cNvCxnSpPr>
            <a:cxnSpLocks/>
          </p:cNvCxnSpPr>
          <p:nvPr/>
        </p:nvCxnSpPr>
        <p:spPr>
          <a:xfrm flipV="1">
            <a:off x="7407456" y="418110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3" name="Conector recto de flecha 452">
            <a:extLst>
              <a:ext uri="{FF2B5EF4-FFF2-40B4-BE49-F238E27FC236}">
                <a16:creationId xmlns:a16="http://schemas.microsoft.com/office/drawing/2014/main" id="{45625CE3-EF55-C797-E29A-5317E66210F9}"/>
              </a:ext>
            </a:extLst>
          </p:cNvPr>
          <p:cNvCxnSpPr>
            <a:cxnSpLocks/>
          </p:cNvCxnSpPr>
          <p:nvPr/>
        </p:nvCxnSpPr>
        <p:spPr>
          <a:xfrm flipV="1">
            <a:off x="7798432" y="418110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5" name="Conector recto de flecha 454">
            <a:extLst>
              <a:ext uri="{FF2B5EF4-FFF2-40B4-BE49-F238E27FC236}">
                <a16:creationId xmlns:a16="http://schemas.microsoft.com/office/drawing/2014/main" id="{6639147B-7978-55F1-D2A5-A99CB2527558}"/>
              </a:ext>
            </a:extLst>
          </p:cNvPr>
          <p:cNvCxnSpPr>
            <a:cxnSpLocks/>
          </p:cNvCxnSpPr>
          <p:nvPr/>
        </p:nvCxnSpPr>
        <p:spPr>
          <a:xfrm flipV="1">
            <a:off x="8655444" y="415987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Conector recto de flecha 456">
            <a:extLst>
              <a:ext uri="{FF2B5EF4-FFF2-40B4-BE49-F238E27FC236}">
                <a16:creationId xmlns:a16="http://schemas.microsoft.com/office/drawing/2014/main" id="{74AFB661-3A51-241F-F595-A827CE002369}"/>
              </a:ext>
            </a:extLst>
          </p:cNvPr>
          <p:cNvCxnSpPr>
            <a:cxnSpLocks/>
          </p:cNvCxnSpPr>
          <p:nvPr/>
        </p:nvCxnSpPr>
        <p:spPr>
          <a:xfrm flipV="1">
            <a:off x="9516152" y="415933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Conector recto de flecha 457">
            <a:extLst>
              <a:ext uri="{FF2B5EF4-FFF2-40B4-BE49-F238E27FC236}">
                <a16:creationId xmlns:a16="http://schemas.microsoft.com/office/drawing/2014/main" id="{98CB0AE4-8734-D122-B161-B70CB89E29B6}"/>
              </a:ext>
            </a:extLst>
          </p:cNvPr>
          <p:cNvCxnSpPr>
            <a:cxnSpLocks/>
          </p:cNvCxnSpPr>
          <p:nvPr/>
        </p:nvCxnSpPr>
        <p:spPr>
          <a:xfrm flipV="1">
            <a:off x="9968776" y="414853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Conector recto de flecha 458">
            <a:extLst>
              <a:ext uri="{FF2B5EF4-FFF2-40B4-BE49-F238E27FC236}">
                <a16:creationId xmlns:a16="http://schemas.microsoft.com/office/drawing/2014/main" id="{F88F8B12-CCDB-DBDE-22A8-9A99D027E2FD}"/>
              </a:ext>
            </a:extLst>
          </p:cNvPr>
          <p:cNvCxnSpPr>
            <a:cxnSpLocks/>
          </p:cNvCxnSpPr>
          <p:nvPr/>
        </p:nvCxnSpPr>
        <p:spPr>
          <a:xfrm flipV="1">
            <a:off x="10359752" y="414853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Conector recto de flecha 459">
            <a:extLst>
              <a:ext uri="{FF2B5EF4-FFF2-40B4-BE49-F238E27FC236}">
                <a16:creationId xmlns:a16="http://schemas.microsoft.com/office/drawing/2014/main" id="{5CAB24B7-8E28-0CD2-7998-1E35E413B7E1}"/>
              </a:ext>
            </a:extLst>
          </p:cNvPr>
          <p:cNvCxnSpPr>
            <a:cxnSpLocks/>
          </p:cNvCxnSpPr>
          <p:nvPr/>
        </p:nvCxnSpPr>
        <p:spPr>
          <a:xfrm flipV="1">
            <a:off x="10767252" y="416849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1" name="Conector recto de flecha 460">
            <a:extLst>
              <a:ext uri="{FF2B5EF4-FFF2-40B4-BE49-F238E27FC236}">
                <a16:creationId xmlns:a16="http://schemas.microsoft.com/office/drawing/2014/main" id="{F7724A36-AB72-22D9-0927-2324759E5C02}"/>
              </a:ext>
            </a:extLst>
          </p:cNvPr>
          <p:cNvCxnSpPr>
            <a:cxnSpLocks/>
          </p:cNvCxnSpPr>
          <p:nvPr/>
        </p:nvCxnSpPr>
        <p:spPr>
          <a:xfrm flipV="1">
            <a:off x="11158228" y="416849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5" name="Conector recto de flecha 464">
            <a:extLst>
              <a:ext uri="{FF2B5EF4-FFF2-40B4-BE49-F238E27FC236}">
                <a16:creationId xmlns:a16="http://schemas.microsoft.com/office/drawing/2014/main" id="{AC2EEF7A-04FA-C37A-8A68-DB472281151A}"/>
              </a:ext>
            </a:extLst>
          </p:cNvPr>
          <p:cNvCxnSpPr>
            <a:cxnSpLocks/>
          </p:cNvCxnSpPr>
          <p:nvPr/>
        </p:nvCxnSpPr>
        <p:spPr>
          <a:xfrm>
            <a:off x="7737496" y="4667681"/>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Conector recto de flecha 466">
            <a:extLst>
              <a:ext uri="{FF2B5EF4-FFF2-40B4-BE49-F238E27FC236}">
                <a16:creationId xmlns:a16="http://schemas.microsoft.com/office/drawing/2014/main" id="{074B4AC4-82F4-2A97-90A5-C60EE42CA27D}"/>
              </a:ext>
            </a:extLst>
          </p:cNvPr>
          <p:cNvCxnSpPr>
            <a:cxnSpLocks/>
          </p:cNvCxnSpPr>
          <p:nvPr/>
        </p:nvCxnSpPr>
        <p:spPr>
          <a:xfrm flipV="1">
            <a:off x="8655444" y="450699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Conector recto de flecha 468">
            <a:extLst>
              <a:ext uri="{FF2B5EF4-FFF2-40B4-BE49-F238E27FC236}">
                <a16:creationId xmlns:a16="http://schemas.microsoft.com/office/drawing/2014/main" id="{F336C8BC-FB24-61C3-5E9A-A2035DFE4088}"/>
              </a:ext>
            </a:extLst>
          </p:cNvPr>
          <p:cNvCxnSpPr>
            <a:cxnSpLocks/>
          </p:cNvCxnSpPr>
          <p:nvPr/>
        </p:nvCxnSpPr>
        <p:spPr>
          <a:xfrm flipV="1">
            <a:off x="9508951" y="450699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Conector recto de flecha 469">
            <a:extLst>
              <a:ext uri="{FF2B5EF4-FFF2-40B4-BE49-F238E27FC236}">
                <a16:creationId xmlns:a16="http://schemas.microsoft.com/office/drawing/2014/main" id="{1867C173-8B80-3AE9-6CCB-0FD9545F6FF8}"/>
              </a:ext>
            </a:extLst>
          </p:cNvPr>
          <p:cNvCxnSpPr>
            <a:cxnSpLocks/>
          </p:cNvCxnSpPr>
          <p:nvPr/>
        </p:nvCxnSpPr>
        <p:spPr>
          <a:xfrm flipH="1" flipV="1">
            <a:off x="9816345" y="4624173"/>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Conector recto de flecha 470">
            <a:extLst>
              <a:ext uri="{FF2B5EF4-FFF2-40B4-BE49-F238E27FC236}">
                <a16:creationId xmlns:a16="http://schemas.microsoft.com/office/drawing/2014/main" id="{56863D33-CF25-8D5A-EFD3-062CF500C7DF}"/>
              </a:ext>
            </a:extLst>
          </p:cNvPr>
          <p:cNvCxnSpPr>
            <a:cxnSpLocks/>
          </p:cNvCxnSpPr>
          <p:nvPr/>
        </p:nvCxnSpPr>
        <p:spPr>
          <a:xfrm flipH="1" flipV="1">
            <a:off x="10246141" y="4623784"/>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Conector recto de flecha 471">
            <a:extLst>
              <a:ext uri="{FF2B5EF4-FFF2-40B4-BE49-F238E27FC236}">
                <a16:creationId xmlns:a16="http://schemas.microsoft.com/office/drawing/2014/main" id="{2097C225-B5B0-DAFF-018A-F2ED57355810}"/>
              </a:ext>
            </a:extLst>
          </p:cNvPr>
          <p:cNvCxnSpPr>
            <a:cxnSpLocks/>
          </p:cNvCxnSpPr>
          <p:nvPr/>
        </p:nvCxnSpPr>
        <p:spPr>
          <a:xfrm flipV="1">
            <a:off x="10767252" y="448627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Conector recto de flecha 472">
            <a:extLst>
              <a:ext uri="{FF2B5EF4-FFF2-40B4-BE49-F238E27FC236}">
                <a16:creationId xmlns:a16="http://schemas.microsoft.com/office/drawing/2014/main" id="{1BBB2607-4202-4CFD-CF94-C9B13A70138B}"/>
              </a:ext>
            </a:extLst>
          </p:cNvPr>
          <p:cNvCxnSpPr>
            <a:cxnSpLocks/>
          </p:cNvCxnSpPr>
          <p:nvPr/>
        </p:nvCxnSpPr>
        <p:spPr>
          <a:xfrm>
            <a:off x="11020955" y="4623766"/>
            <a:ext cx="2362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Conector recto de flecha 473">
            <a:extLst>
              <a:ext uri="{FF2B5EF4-FFF2-40B4-BE49-F238E27FC236}">
                <a16:creationId xmlns:a16="http://schemas.microsoft.com/office/drawing/2014/main" id="{30820CEC-DA4A-EFD5-89E5-2627565CB620}"/>
              </a:ext>
            </a:extLst>
          </p:cNvPr>
          <p:cNvCxnSpPr>
            <a:cxnSpLocks/>
          </p:cNvCxnSpPr>
          <p:nvPr/>
        </p:nvCxnSpPr>
        <p:spPr>
          <a:xfrm flipH="1" flipV="1">
            <a:off x="6437309" y="5053634"/>
            <a:ext cx="300445" cy="4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Conector recto de flecha 475">
            <a:extLst>
              <a:ext uri="{FF2B5EF4-FFF2-40B4-BE49-F238E27FC236}">
                <a16:creationId xmlns:a16="http://schemas.microsoft.com/office/drawing/2014/main" id="{A505F14C-AE42-3680-6B6F-11954638BB42}"/>
              </a:ext>
            </a:extLst>
          </p:cNvPr>
          <p:cNvCxnSpPr>
            <a:cxnSpLocks/>
          </p:cNvCxnSpPr>
          <p:nvPr/>
        </p:nvCxnSpPr>
        <p:spPr>
          <a:xfrm>
            <a:off x="7321588" y="505363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Conector recto de flecha 476">
            <a:extLst>
              <a:ext uri="{FF2B5EF4-FFF2-40B4-BE49-F238E27FC236}">
                <a16:creationId xmlns:a16="http://schemas.microsoft.com/office/drawing/2014/main" id="{D019E528-730A-1173-5422-0FC402F3D5FA}"/>
              </a:ext>
            </a:extLst>
          </p:cNvPr>
          <p:cNvCxnSpPr>
            <a:cxnSpLocks/>
          </p:cNvCxnSpPr>
          <p:nvPr/>
        </p:nvCxnSpPr>
        <p:spPr>
          <a:xfrm>
            <a:off x="7737495" y="505363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Conector recto de flecha 481">
            <a:extLst>
              <a:ext uri="{FF2B5EF4-FFF2-40B4-BE49-F238E27FC236}">
                <a16:creationId xmlns:a16="http://schemas.microsoft.com/office/drawing/2014/main" id="{AB045528-E4C3-ED92-9C9C-A99FB51FC590}"/>
              </a:ext>
            </a:extLst>
          </p:cNvPr>
          <p:cNvCxnSpPr>
            <a:cxnSpLocks/>
          </p:cNvCxnSpPr>
          <p:nvPr/>
        </p:nvCxnSpPr>
        <p:spPr>
          <a:xfrm flipV="1">
            <a:off x="9508951" y="486287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Conector recto de flecha 482">
            <a:extLst>
              <a:ext uri="{FF2B5EF4-FFF2-40B4-BE49-F238E27FC236}">
                <a16:creationId xmlns:a16="http://schemas.microsoft.com/office/drawing/2014/main" id="{0555AEC2-62E2-AC79-DB72-8D11E19827D9}"/>
              </a:ext>
            </a:extLst>
          </p:cNvPr>
          <p:cNvCxnSpPr>
            <a:cxnSpLocks/>
          </p:cNvCxnSpPr>
          <p:nvPr/>
        </p:nvCxnSpPr>
        <p:spPr>
          <a:xfrm flipH="1" flipV="1">
            <a:off x="9817337" y="5023497"/>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Conector recto de flecha 483">
            <a:extLst>
              <a:ext uri="{FF2B5EF4-FFF2-40B4-BE49-F238E27FC236}">
                <a16:creationId xmlns:a16="http://schemas.microsoft.com/office/drawing/2014/main" id="{1F0B4F67-B94C-BC6B-AAD1-529374C9CE21}"/>
              </a:ext>
            </a:extLst>
          </p:cNvPr>
          <p:cNvCxnSpPr>
            <a:cxnSpLocks/>
          </p:cNvCxnSpPr>
          <p:nvPr/>
        </p:nvCxnSpPr>
        <p:spPr>
          <a:xfrm flipH="1" flipV="1">
            <a:off x="10247133" y="5023108"/>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Conector recto de flecha 485">
            <a:extLst>
              <a:ext uri="{FF2B5EF4-FFF2-40B4-BE49-F238E27FC236}">
                <a16:creationId xmlns:a16="http://schemas.microsoft.com/office/drawing/2014/main" id="{4C134B95-6205-9FB7-2E57-F0D24CECA9A8}"/>
              </a:ext>
            </a:extLst>
          </p:cNvPr>
          <p:cNvCxnSpPr>
            <a:cxnSpLocks/>
          </p:cNvCxnSpPr>
          <p:nvPr/>
        </p:nvCxnSpPr>
        <p:spPr>
          <a:xfrm>
            <a:off x="11040112" y="5025177"/>
            <a:ext cx="2362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Conector recto de flecha 486">
            <a:extLst>
              <a:ext uri="{FF2B5EF4-FFF2-40B4-BE49-F238E27FC236}">
                <a16:creationId xmlns:a16="http://schemas.microsoft.com/office/drawing/2014/main" id="{DE5B55C7-7CB8-4AB1-A272-9C77B238881D}"/>
              </a:ext>
            </a:extLst>
          </p:cNvPr>
          <p:cNvCxnSpPr>
            <a:cxnSpLocks/>
          </p:cNvCxnSpPr>
          <p:nvPr/>
        </p:nvCxnSpPr>
        <p:spPr>
          <a:xfrm flipH="1" flipV="1">
            <a:off x="6474884" y="5438207"/>
            <a:ext cx="300445" cy="4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Conector recto de flecha 489">
            <a:extLst>
              <a:ext uri="{FF2B5EF4-FFF2-40B4-BE49-F238E27FC236}">
                <a16:creationId xmlns:a16="http://schemas.microsoft.com/office/drawing/2014/main" id="{C60E134B-C52B-875A-F908-E1DC58F9B321}"/>
              </a:ext>
            </a:extLst>
          </p:cNvPr>
          <p:cNvCxnSpPr>
            <a:cxnSpLocks/>
          </p:cNvCxnSpPr>
          <p:nvPr/>
        </p:nvCxnSpPr>
        <p:spPr>
          <a:xfrm>
            <a:off x="7737495" y="5394717"/>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Conector recto de flecha 490">
            <a:extLst>
              <a:ext uri="{FF2B5EF4-FFF2-40B4-BE49-F238E27FC236}">
                <a16:creationId xmlns:a16="http://schemas.microsoft.com/office/drawing/2014/main" id="{50F6676B-85EE-356B-5BAA-314AD1D92510}"/>
              </a:ext>
            </a:extLst>
          </p:cNvPr>
          <p:cNvCxnSpPr>
            <a:cxnSpLocks/>
          </p:cNvCxnSpPr>
          <p:nvPr/>
        </p:nvCxnSpPr>
        <p:spPr>
          <a:xfrm flipV="1">
            <a:off x="8230084" y="5273872"/>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Conector recto de flecha 491">
            <a:extLst>
              <a:ext uri="{FF2B5EF4-FFF2-40B4-BE49-F238E27FC236}">
                <a16:creationId xmlns:a16="http://schemas.microsoft.com/office/drawing/2014/main" id="{C8C1C6F2-5DBE-84F7-FE23-F0FAE6B34D71}"/>
              </a:ext>
            </a:extLst>
          </p:cNvPr>
          <p:cNvCxnSpPr>
            <a:cxnSpLocks/>
          </p:cNvCxnSpPr>
          <p:nvPr/>
        </p:nvCxnSpPr>
        <p:spPr>
          <a:xfrm flipV="1">
            <a:off x="8699816" y="5273330"/>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Conector recto de flecha 493">
            <a:extLst>
              <a:ext uri="{FF2B5EF4-FFF2-40B4-BE49-F238E27FC236}">
                <a16:creationId xmlns:a16="http://schemas.microsoft.com/office/drawing/2014/main" id="{BCD11EB1-2182-7EB8-36F2-78B5DA738C69}"/>
              </a:ext>
            </a:extLst>
          </p:cNvPr>
          <p:cNvCxnSpPr>
            <a:cxnSpLocks/>
          </p:cNvCxnSpPr>
          <p:nvPr/>
        </p:nvCxnSpPr>
        <p:spPr>
          <a:xfrm flipV="1">
            <a:off x="9532604" y="5222492"/>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Conector recto de flecha 494">
            <a:extLst>
              <a:ext uri="{FF2B5EF4-FFF2-40B4-BE49-F238E27FC236}">
                <a16:creationId xmlns:a16="http://schemas.microsoft.com/office/drawing/2014/main" id="{470FC2AF-FED3-9C57-CC98-8A112E197A94}"/>
              </a:ext>
            </a:extLst>
          </p:cNvPr>
          <p:cNvCxnSpPr>
            <a:cxnSpLocks/>
          </p:cNvCxnSpPr>
          <p:nvPr/>
        </p:nvCxnSpPr>
        <p:spPr>
          <a:xfrm flipH="1" flipV="1">
            <a:off x="9811373" y="5335608"/>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Conector recto de flecha 495">
            <a:extLst>
              <a:ext uri="{FF2B5EF4-FFF2-40B4-BE49-F238E27FC236}">
                <a16:creationId xmlns:a16="http://schemas.microsoft.com/office/drawing/2014/main" id="{DADDB985-8C95-CD10-35BB-990A4A8808D2}"/>
              </a:ext>
            </a:extLst>
          </p:cNvPr>
          <p:cNvCxnSpPr>
            <a:cxnSpLocks/>
          </p:cNvCxnSpPr>
          <p:nvPr/>
        </p:nvCxnSpPr>
        <p:spPr>
          <a:xfrm flipH="1" flipV="1">
            <a:off x="10241169" y="5335219"/>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7" name="Conector recto de flecha 496">
            <a:extLst>
              <a:ext uri="{FF2B5EF4-FFF2-40B4-BE49-F238E27FC236}">
                <a16:creationId xmlns:a16="http://schemas.microsoft.com/office/drawing/2014/main" id="{82945262-31DC-5DB2-E531-8AC05FBDEE86}"/>
              </a:ext>
            </a:extLst>
          </p:cNvPr>
          <p:cNvCxnSpPr>
            <a:cxnSpLocks/>
          </p:cNvCxnSpPr>
          <p:nvPr/>
        </p:nvCxnSpPr>
        <p:spPr>
          <a:xfrm flipH="1" flipV="1">
            <a:off x="10611392" y="5335219"/>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8" name="Conector recto de flecha 497">
            <a:extLst>
              <a:ext uri="{FF2B5EF4-FFF2-40B4-BE49-F238E27FC236}">
                <a16:creationId xmlns:a16="http://schemas.microsoft.com/office/drawing/2014/main" id="{E137C767-2A2D-3FB0-CC80-9F7953D280CC}"/>
              </a:ext>
            </a:extLst>
          </p:cNvPr>
          <p:cNvCxnSpPr>
            <a:cxnSpLocks/>
          </p:cNvCxnSpPr>
          <p:nvPr/>
        </p:nvCxnSpPr>
        <p:spPr>
          <a:xfrm>
            <a:off x="11054637" y="5335219"/>
            <a:ext cx="2362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9" name="Conector recto de flecha 498">
            <a:extLst>
              <a:ext uri="{FF2B5EF4-FFF2-40B4-BE49-F238E27FC236}">
                <a16:creationId xmlns:a16="http://schemas.microsoft.com/office/drawing/2014/main" id="{8EE77DC8-3D24-5A16-6051-4C009369D515}"/>
              </a:ext>
            </a:extLst>
          </p:cNvPr>
          <p:cNvCxnSpPr>
            <a:cxnSpLocks/>
          </p:cNvCxnSpPr>
          <p:nvPr/>
        </p:nvCxnSpPr>
        <p:spPr>
          <a:xfrm flipH="1" flipV="1">
            <a:off x="6467661" y="5749424"/>
            <a:ext cx="300445" cy="4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Conector recto de flecha 499">
            <a:extLst>
              <a:ext uri="{FF2B5EF4-FFF2-40B4-BE49-F238E27FC236}">
                <a16:creationId xmlns:a16="http://schemas.microsoft.com/office/drawing/2014/main" id="{11A52C60-EE31-2351-B065-D4614EF32322}"/>
              </a:ext>
            </a:extLst>
          </p:cNvPr>
          <p:cNvCxnSpPr>
            <a:cxnSpLocks/>
          </p:cNvCxnSpPr>
          <p:nvPr/>
        </p:nvCxnSpPr>
        <p:spPr>
          <a:xfrm>
            <a:off x="6967317" y="5606854"/>
            <a:ext cx="0" cy="242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Conector recto de flecha 500">
            <a:extLst>
              <a:ext uri="{FF2B5EF4-FFF2-40B4-BE49-F238E27FC236}">
                <a16:creationId xmlns:a16="http://schemas.microsoft.com/office/drawing/2014/main" id="{E1B789D8-0DA2-0799-0808-56C4B0FF811E}"/>
              </a:ext>
            </a:extLst>
          </p:cNvPr>
          <p:cNvCxnSpPr>
            <a:cxnSpLocks/>
          </p:cNvCxnSpPr>
          <p:nvPr/>
        </p:nvCxnSpPr>
        <p:spPr>
          <a:xfrm>
            <a:off x="7407456" y="5628036"/>
            <a:ext cx="0" cy="242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Conector recto de flecha 501">
            <a:extLst>
              <a:ext uri="{FF2B5EF4-FFF2-40B4-BE49-F238E27FC236}">
                <a16:creationId xmlns:a16="http://schemas.microsoft.com/office/drawing/2014/main" id="{9BAD0A2D-9633-5886-2E1E-C68FB4B6DFB0}"/>
              </a:ext>
            </a:extLst>
          </p:cNvPr>
          <p:cNvCxnSpPr>
            <a:cxnSpLocks/>
          </p:cNvCxnSpPr>
          <p:nvPr/>
        </p:nvCxnSpPr>
        <p:spPr>
          <a:xfrm>
            <a:off x="7737495" y="574942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Conector recto de flecha 502">
            <a:extLst>
              <a:ext uri="{FF2B5EF4-FFF2-40B4-BE49-F238E27FC236}">
                <a16:creationId xmlns:a16="http://schemas.microsoft.com/office/drawing/2014/main" id="{B0FC0AEF-FEFC-055D-1F40-761C96C32F6C}"/>
              </a:ext>
            </a:extLst>
          </p:cNvPr>
          <p:cNvCxnSpPr>
            <a:cxnSpLocks/>
          </p:cNvCxnSpPr>
          <p:nvPr/>
        </p:nvCxnSpPr>
        <p:spPr>
          <a:xfrm>
            <a:off x="8114245" y="5749424"/>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7" name="Conector recto de flecha 506">
            <a:extLst>
              <a:ext uri="{FF2B5EF4-FFF2-40B4-BE49-F238E27FC236}">
                <a16:creationId xmlns:a16="http://schemas.microsoft.com/office/drawing/2014/main" id="{C7E374E4-AC68-3010-B417-A02E9B4CA795}"/>
              </a:ext>
            </a:extLst>
          </p:cNvPr>
          <p:cNvCxnSpPr>
            <a:cxnSpLocks/>
          </p:cNvCxnSpPr>
          <p:nvPr/>
        </p:nvCxnSpPr>
        <p:spPr>
          <a:xfrm flipH="1" flipV="1">
            <a:off x="9811373" y="5698430"/>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Conector recto de flecha 507">
            <a:extLst>
              <a:ext uri="{FF2B5EF4-FFF2-40B4-BE49-F238E27FC236}">
                <a16:creationId xmlns:a16="http://schemas.microsoft.com/office/drawing/2014/main" id="{01E9AF84-024A-ABE5-5496-B14D75CECACF}"/>
              </a:ext>
            </a:extLst>
          </p:cNvPr>
          <p:cNvCxnSpPr>
            <a:cxnSpLocks/>
          </p:cNvCxnSpPr>
          <p:nvPr/>
        </p:nvCxnSpPr>
        <p:spPr>
          <a:xfrm>
            <a:off x="10330974" y="5576308"/>
            <a:ext cx="0" cy="242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Conector recto de flecha 508">
            <a:extLst>
              <a:ext uri="{FF2B5EF4-FFF2-40B4-BE49-F238E27FC236}">
                <a16:creationId xmlns:a16="http://schemas.microsoft.com/office/drawing/2014/main" id="{2EB820BF-2FCD-58AC-2FD1-99B852139E47}"/>
              </a:ext>
            </a:extLst>
          </p:cNvPr>
          <p:cNvCxnSpPr>
            <a:cxnSpLocks/>
          </p:cNvCxnSpPr>
          <p:nvPr/>
        </p:nvCxnSpPr>
        <p:spPr>
          <a:xfrm>
            <a:off x="10771113" y="5597490"/>
            <a:ext cx="0" cy="242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1" name="Marcador de contenido 2">
            <a:extLst>
              <a:ext uri="{FF2B5EF4-FFF2-40B4-BE49-F238E27FC236}">
                <a16:creationId xmlns:a16="http://schemas.microsoft.com/office/drawing/2014/main" id="{591FA4F7-CC47-4890-096A-8391FA795E5C}"/>
              </a:ext>
            </a:extLst>
          </p:cNvPr>
          <p:cNvSpPr txBox="1">
            <a:spLocks/>
          </p:cNvSpPr>
          <p:nvPr/>
        </p:nvSpPr>
        <p:spPr>
          <a:xfrm>
            <a:off x="1822583" y="5917876"/>
            <a:ext cx="2984177" cy="1034435"/>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Número de épocas =  200 </a:t>
            </a:r>
          </a:p>
          <a:p>
            <a:pPr algn="just"/>
            <a:endParaRPr lang="es-ES" dirty="0"/>
          </a:p>
        </p:txBody>
      </p:sp>
      <p:sp>
        <p:nvSpPr>
          <p:cNvPr id="513" name="Marcador de contenido 2">
            <a:extLst>
              <a:ext uri="{FF2B5EF4-FFF2-40B4-BE49-F238E27FC236}">
                <a16:creationId xmlns:a16="http://schemas.microsoft.com/office/drawing/2014/main" id="{40258F36-7346-99CD-839B-733E8FE84AED}"/>
              </a:ext>
            </a:extLst>
          </p:cNvPr>
          <p:cNvSpPr txBox="1">
            <a:spLocks/>
          </p:cNvSpPr>
          <p:nvPr/>
        </p:nvSpPr>
        <p:spPr>
          <a:xfrm>
            <a:off x="7281470" y="5909332"/>
            <a:ext cx="2984177" cy="1034435"/>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Número de épocas =  1000 </a:t>
            </a:r>
          </a:p>
          <a:p>
            <a:pPr algn="just"/>
            <a:endParaRPr lang="es-ES" dirty="0">
              <a:latin typeface="Arial Narrow" panose="020B0606020202030204" pitchFamily="34" charset="0"/>
            </a:endParaRPr>
          </a:p>
          <a:p>
            <a:pPr algn="just"/>
            <a:endParaRPr lang="es-ES" dirty="0"/>
          </a:p>
        </p:txBody>
      </p:sp>
      <p:cxnSp>
        <p:nvCxnSpPr>
          <p:cNvPr id="517" name="Conector recto de flecha 516">
            <a:extLst>
              <a:ext uri="{FF2B5EF4-FFF2-40B4-BE49-F238E27FC236}">
                <a16:creationId xmlns:a16="http://schemas.microsoft.com/office/drawing/2014/main" id="{A6D07BE8-59A6-943D-AAD8-B765043FCE4F}"/>
              </a:ext>
            </a:extLst>
          </p:cNvPr>
          <p:cNvCxnSpPr>
            <a:cxnSpLocks/>
          </p:cNvCxnSpPr>
          <p:nvPr/>
        </p:nvCxnSpPr>
        <p:spPr>
          <a:xfrm flipH="1" flipV="1">
            <a:off x="8986372" y="2817258"/>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8" name="Conector recto de flecha 517">
            <a:extLst>
              <a:ext uri="{FF2B5EF4-FFF2-40B4-BE49-F238E27FC236}">
                <a16:creationId xmlns:a16="http://schemas.microsoft.com/office/drawing/2014/main" id="{540A2FEC-2E3F-BD38-17AE-79BFFAD3EFDD}"/>
              </a:ext>
            </a:extLst>
          </p:cNvPr>
          <p:cNvCxnSpPr>
            <a:cxnSpLocks/>
          </p:cNvCxnSpPr>
          <p:nvPr/>
        </p:nvCxnSpPr>
        <p:spPr>
          <a:xfrm flipH="1" flipV="1">
            <a:off x="9416168" y="2816869"/>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Conector recto de flecha 519">
            <a:extLst>
              <a:ext uri="{FF2B5EF4-FFF2-40B4-BE49-F238E27FC236}">
                <a16:creationId xmlns:a16="http://schemas.microsoft.com/office/drawing/2014/main" id="{66DC02DA-A758-2A61-C76C-488A68A544B7}"/>
              </a:ext>
            </a:extLst>
          </p:cNvPr>
          <p:cNvCxnSpPr>
            <a:cxnSpLocks/>
          </p:cNvCxnSpPr>
          <p:nvPr/>
        </p:nvCxnSpPr>
        <p:spPr>
          <a:xfrm flipV="1">
            <a:off x="9125176" y="3107212"/>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Conector recto de flecha 524">
            <a:extLst>
              <a:ext uri="{FF2B5EF4-FFF2-40B4-BE49-F238E27FC236}">
                <a16:creationId xmlns:a16="http://schemas.microsoft.com/office/drawing/2014/main" id="{4372157D-840C-7A43-E0CD-85B74B2CCA68}"/>
              </a:ext>
            </a:extLst>
          </p:cNvPr>
          <p:cNvCxnSpPr>
            <a:cxnSpLocks/>
          </p:cNvCxnSpPr>
          <p:nvPr/>
        </p:nvCxnSpPr>
        <p:spPr>
          <a:xfrm flipV="1">
            <a:off x="6588928" y="3470439"/>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Conector recto de flecha 525">
            <a:extLst>
              <a:ext uri="{FF2B5EF4-FFF2-40B4-BE49-F238E27FC236}">
                <a16:creationId xmlns:a16="http://schemas.microsoft.com/office/drawing/2014/main" id="{10844DCF-864C-0499-445A-5F7B44396586}"/>
              </a:ext>
            </a:extLst>
          </p:cNvPr>
          <p:cNvCxnSpPr>
            <a:cxnSpLocks/>
          </p:cNvCxnSpPr>
          <p:nvPr/>
        </p:nvCxnSpPr>
        <p:spPr>
          <a:xfrm flipV="1">
            <a:off x="6979904" y="3470439"/>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Conector recto de flecha 528">
            <a:extLst>
              <a:ext uri="{FF2B5EF4-FFF2-40B4-BE49-F238E27FC236}">
                <a16:creationId xmlns:a16="http://schemas.microsoft.com/office/drawing/2014/main" id="{0486D486-53EE-7212-8D70-1B0319CD3F9D}"/>
              </a:ext>
            </a:extLst>
          </p:cNvPr>
          <p:cNvCxnSpPr>
            <a:cxnSpLocks/>
          </p:cNvCxnSpPr>
          <p:nvPr/>
        </p:nvCxnSpPr>
        <p:spPr>
          <a:xfrm flipV="1">
            <a:off x="7015668" y="273840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0" name="Conector recto de flecha 529">
            <a:extLst>
              <a:ext uri="{FF2B5EF4-FFF2-40B4-BE49-F238E27FC236}">
                <a16:creationId xmlns:a16="http://schemas.microsoft.com/office/drawing/2014/main" id="{B591BD9F-9C4F-5387-C8A5-02B271AB6738}"/>
              </a:ext>
            </a:extLst>
          </p:cNvPr>
          <p:cNvCxnSpPr>
            <a:cxnSpLocks/>
          </p:cNvCxnSpPr>
          <p:nvPr/>
        </p:nvCxnSpPr>
        <p:spPr>
          <a:xfrm flipH="1" flipV="1">
            <a:off x="8106199" y="3205894"/>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Conector recto de flecha 530">
            <a:extLst>
              <a:ext uri="{FF2B5EF4-FFF2-40B4-BE49-F238E27FC236}">
                <a16:creationId xmlns:a16="http://schemas.microsoft.com/office/drawing/2014/main" id="{13E42C74-10A9-FFC3-66E5-9EAFC2B3BBD3}"/>
              </a:ext>
            </a:extLst>
          </p:cNvPr>
          <p:cNvCxnSpPr>
            <a:cxnSpLocks/>
          </p:cNvCxnSpPr>
          <p:nvPr/>
        </p:nvCxnSpPr>
        <p:spPr>
          <a:xfrm flipV="1">
            <a:off x="8693799" y="307820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3" name="Conector recto de flecha 532">
            <a:extLst>
              <a:ext uri="{FF2B5EF4-FFF2-40B4-BE49-F238E27FC236}">
                <a16:creationId xmlns:a16="http://schemas.microsoft.com/office/drawing/2014/main" id="{414CDB51-D7EB-1300-C64E-926A819694B8}"/>
              </a:ext>
            </a:extLst>
          </p:cNvPr>
          <p:cNvCxnSpPr>
            <a:cxnSpLocks/>
          </p:cNvCxnSpPr>
          <p:nvPr/>
        </p:nvCxnSpPr>
        <p:spPr>
          <a:xfrm flipH="1" flipV="1">
            <a:off x="9302259" y="3207246"/>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4" name="Conector recto de flecha 533">
            <a:extLst>
              <a:ext uri="{FF2B5EF4-FFF2-40B4-BE49-F238E27FC236}">
                <a16:creationId xmlns:a16="http://schemas.microsoft.com/office/drawing/2014/main" id="{D9E27281-D6A8-C4E6-A7BE-D25D3C97A102}"/>
              </a:ext>
            </a:extLst>
          </p:cNvPr>
          <p:cNvCxnSpPr>
            <a:cxnSpLocks/>
          </p:cNvCxnSpPr>
          <p:nvPr/>
        </p:nvCxnSpPr>
        <p:spPr>
          <a:xfrm flipH="1" flipV="1">
            <a:off x="9745337" y="3217801"/>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5" name="Conector recto de flecha 534">
            <a:extLst>
              <a:ext uri="{FF2B5EF4-FFF2-40B4-BE49-F238E27FC236}">
                <a16:creationId xmlns:a16="http://schemas.microsoft.com/office/drawing/2014/main" id="{484D3358-9162-6077-8742-1DABA4E3E792}"/>
              </a:ext>
            </a:extLst>
          </p:cNvPr>
          <p:cNvCxnSpPr>
            <a:cxnSpLocks/>
          </p:cNvCxnSpPr>
          <p:nvPr/>
        </p:nvCxnSpPr>
        <p:spPr>
          <a:xfrm flipV="1">
            <a:off x="9508951" y="344280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6" name="Conector recto de flecha 535">
            <a:extLst>
              <a:ext uri="{FF2B5EF4-FFF2-40B4-BE49-F238E27FC236}">
                <a16:creationId xmlns:a16="http://schemas.microsoft.com/office/drawing/2014/main" id="{002411C8-2322-A726-69FC-5BAD866FC539}"/>
              </a:ext>
            </a:extLst>
          </p:cNvPr>
          <p:cNvCxnSpPr>
            <a:cxnSpLocks/>
          </p:cNvCxnSpPr>
          <p:nvPr/>
        </p:nvCxnSpPr>
        <p:spPr>
          <a:xfrm flipV="1">
            <a:off x="10821306" y="344280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7" name="Conector recto de flecha 536">
            <a:extLst>
              <a:ext uri="{FF2B5EF4-FFF2-40B4-BE49-F238E27FC236}">
                <a16:creationId xmlns:a16="http://schemas.microsoft.com/office/drawing/2014/main" id="{6316F7D3-D200-C138-890C-23E7ED5A53EB}"/>
              </a:ext>
            </a:extLst>
          </p:cNvPr>
          <p:cNvCxnSpPr>
            <a:cxnSpLocks/>
          </p:cNvCxnSpPr>
          <p:nvPr/>
        </p:nvCxnSpPr>
        <p:spPr>
          <a:xfrm flipH="1" flipV="1">
            <a:off x="11002126" y="3549883"/>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8" name="Conector recto de flecha 537">
            <a:extLst>
              <a:ext uri="{FF2B5EF4-FFF2-40B4-BE49-F238E27FC236}">
                <a16:creationId xmlns:a16="http://schemas.microsoft.com/office/drawing/2014/main" id="{A105689A-4DFA-F7D8-4B51-0E464438AB4E}"/>
              </a:ext>
            </a:extLst>
          </p:cNvPr>
          <p:cNvCxnSpPr>
            <a:cxnSpLocks/>
          </p:cNvCxnSpPr>
          <p:nvPr/>
        </p:nvCxnSpPr>
        <p:spPr>
          <a:xfrm flipV="1">
            <a:off x="6605986" y="380716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9" name="Conector recto de flecha 538">
            <a:extLst>
              <a:ext uri="{FF2B5EF4-FFF2-40B4-BE49-F238E27FC236}">
                <a16:creationId xmlns:a16="http://schemas.microsoft.com/office/drawing/2014/main" id="{1A63A631-3F41-57FB-6C4A-33C6D4D01A13}"/>
              </a:ext>
            </a:extLst>
          </p:cNvPr>
          <p:cNvCxnSpPr>
            <a:cxnSpLocks/>
          </p:cNvCxnSpPr>
          <p:nvPr/>
        </p:nvCxnSpPr>
        <p:spPr>
          <a:xfrm flipH="1" flipV="1">
            <a:off x="6817094" y="394001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Conector recto de flecha 539">
            <a:extLst>
              <a:ext uri="{FF2B5EF4-FFF2-40B4-BE49-F238E27FC236}">
                <a16:creationId xmlns:a16="http://schemas.microsoft.com/office/drawing/2014/main" id="{C8E1A5BE-9AD7-C757-B871-71F38208F76A}"/>
              </a:ext>
            </a:extLst>
          </p:cNvPr>
          <p:cNvCxnSpPr>
            <a:cxnSpLocks/>
          </p:cNvCxnSpPr>
          <p:nvPr/>
        </p:nvCxnSpPr>
        <p:spPr>
          <a:xfrm flipH="1" flipV="1">
            <a:off x="7284969" y="394001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Conector recto de flecha 540">
            <a:extLst>
              <a:ext uri="{FF2B5EF4-FFF2-40B4-BE49-F238E27FC236}">
                <a16:creationId xmlns:a16="http://schemas.microsoft.com/office/drawing/2014/main" id="{D9AED10D-EDDE-6176-C13A-69E5DD1B5CD3}"/>
              </a:ext>
            </a:extLst>
          </p:cNvPr>
          <p:cNvCxnSpPr>
            <a:cxnSpLocks/>
          </p:cNvCxnSpPr>
          <p:nvPr/>
        </p:nvCxnSpPr>
        <p:spPr>
          <a:xfrm flipV="1">
            <a:off x="8655443" y="4888083"/>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Conector recto de flecha 541">
            <a:extLst>
              <a:ext uri="{FF2B5EF4-FFF2-40B4-BE49-F238E27FC236}">
                <a16:creationId xmlns:a16="http://schemas.microsoft.com/office/drawing/2014/main" id="{991617F8-EB3F-A249-58FE-91C19B35CBB9}"/>
              </a:ext>
            </a:extLst>
          </p:cNvPr>
          <p:cNvCxnSpPr>
            <a:cxnSpLocks/>
          </p:cNvCxnSpPr>
          <p:nvPr/>
        </p:nvCxnSpPr>
        <p:spPr>
          <a:xfrm flipV="1">
            <a:off x="8680516" y="559768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3" name="Conector recto de flecha 542">
            <a:extLst>
              <a:ext uri="{FF2B5EF4-FFF2-40B4-BE49-F238E27FC236}">
                <a16:creationId xmlns:a16="http://schemas.microsoft.com/office/drawing/2014/main" id="{4F04E424-5174-029C-D98F-24BCA22CD676}"/>
              </a:ext>
            </a:extLst>
          </p:cNvPr>
          <p:cNvCxnSpPr>
            <a:cxnSpLocks/>
          </p:cNvCxnSpPr>
          <p:nvPr/>
        </p:nvCxnSpPr>
        <p:spPr>
          <a:xfrm flipH="1" flipV="1">
            <a:off x="8906085" y="5725804"/>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Conector recto de flecha 543">
            <a:extLst>
              <a:ext uri="{FF2B5EF4-FFF2-40B4-BE49-F238E27FC236}">
                <a16:creationId xmlns:a16="http://schemas.microsoft.com/office/drawing/2014/main" id="{29520F51-7D1E-6080-4DC7-0964A2E7E9FC}"/>
              </a:ext>
            </a:extLst>
          </p:cNvPr>
          <p:cNvCxnSpPr>
            <a:cxnSpLocks/>
          </p:cNvCxnSpPr>
          <p:nvPr/>
        </p:nvCxnSpPr>
        <p:spPr>
          <a:xfrm flipH="1" flipV="1">
            <a:off x="9302259" y="5753270"/>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Conector recto de flecha 544">
            <a:extLst>
              <a:ext uri="{FF2B5EF4-FFF2-40B4-BE49-F238E27FC236}">
                <a16:creationId xmlns:a16="http://schemas.microsoft.com/office/drawing/2014/main" id="{FC2BEB8B-942E-3A1A-553B-35A1DD127202}"/>
              </a:ext>
            </a:extLst>
          </p:cNvPr>
          <p:cNvCxnSpPr>
            <a:cxnSpLocks/>
          </p:cNvCxnSpPr>
          <p:nvPr/>
        </p:nvCxnSpPr>
        <p:spPr>
          <a:xfrm flipV="1">
            <a:off x="9508951" y="3836448"/>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Conector recto de flecha 545">
            <a:extLst>
              <a:ext uri="{FF2B5EF4-FFF2-40B4-BE49-F238E27FC236}">
                <a16:creationId xmlns:a16="http://schemas.microsoft.com/office/drawing/2014/main" id="{EB94D2CA-88CC-6BC5-2C45-C700EAD41978}"/>
              </a:ext>
            </a:extLst>
          </p:cNvPr>
          <p:cNvCxnSpPr>
            <a:cxnSpLocks/>
          </p:cNvCxnSpPr>
          <p:nvPr/>
        </p:nvCxnSpPr>
        <p:spPr>
          <a:xfrm flipV="1">
            <a:off x="8249075" y="4171473"/>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7" name="Conector recto de flecha 546">
            <a:extLst>
              <a:ext uri="{FF2B5EF4-FFF2-40B4-BE49-F238E27FC236}">
                <a16:creationId xmlns:a16="http://schemas.microsoft.com/office/drawing/2014/main" id="{995DD5FD-B944-2CE6-B531-4DB3863FC42D}"/>
              </a:ext>
            </a:extLst>
          </p:cNvPr>
          <p:cNvCxnSpPr>
            <a:cxnSpLocks/>
          </p:cNvCxnSpPr>
          <p:nvPr/>
        </p:nvCxnSpPr>
        <p:spPr>
          <a:xfrm flipH="1" flipV="1">
            <a:off x="8935576" y="430111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Conector recto de flecha 547">
            <a:extLst>
              <a:ext uri="{FF2B5EF4-FFF2-40B4-BE49-F238E27FC236}">
                <a16:creationId xmlns:a16="http://schemas.microsoft.com/office/drawing/2014/main" id="{710623DE-AA2E-B009-B2AB-B9CF1BBF626B}"/>
              </a:ext>
            </a:extLst>
          </p:cNvPr>
          <p:cNvCxnSpPr>
            <a:cxnSpLocks/>
          </p:cNvCxnSpPr>
          <p:nvPr/>
        </p:nvCxnSpPr>
        <p:spPr>
          <a:xfrm flipV="1">
            <a:off x="6560862" y="457644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Conector recto de flecha 548">
            <a:extLst>
              <a:ext uri="{FF2B5EF4-FFF2-40B4-BE49-F238E27FC236}">
                <a16:creationId xmlns:a16="http://schemas.microsoft.com/office/drawing/2014/main" id="{79E39F5E-A36E-7F46-8FB8-99641BEB80C8}"/>
              </a:ext>
            </a:extLst>
          </p:cNvPr>
          <p:cNvCxnSpPr>
            <a:cxnSpLocks/>
          </p:cNvCxnSpPr>
          <p:nvPr/>
        </p:nvCxnSpPr>
        <p:spPr>
          <a:xfrm flipV="1">
            <a:off x="6954832" y="4554655"/>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Conector recto de flecha 549">
            <a:extLst>
              <a:ext uri="{FF2B5EF4-FFF2-40B4-BE49-F238E27FC236}">
                <a16:creationId xmlns:a16="http://schemas.microsoft.com/office/drawing/2014/main" id="{9BBBA217-56A6-C949-7C11-16B4394E9AAE}"/>
              </a:ext>
            </a:extLst>
          </p:cNvPr>
          <p:cNvCxnSpPr>
            <a:cxnSpLocks/>
          </p:cNvCxnSpPr>
          <p:nvPr/>
        </p:nvCxnSpPr>
        <p:spPr>
          <a:xfrm flipV="1">
            <a:off x="7396237" y="452397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1" name="Conector recto de flecha 550">
            <a:extLst>
              <a:ext uri="{FF2B5EF4-FFF2-40B4-BE49-F238E27FC236}">
                <a16:creationId xmlns:a16="http://schemas.microsoft.com/office/drawing/2014/main" id="{E9BFD501-7C6D-9F81-2A9E-FC2D3F6B6B54}"/>
              </a:ext>
            </a:extLst>
          </p:cNvPr>
          <p:cNvCxnSpPr>
            <a:cxnSpLocks/>
          </p:cNvCxnSpPr>
          <p:nvPr/>
        </p:nvCxnSpPr>
        <p:spPr>
          <a:xfrm flipV="1">
            <a:off x="8249075" y="4531177"/>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Conector recto de flecha 551">
            <a:extLst>
              <a:ext uri="{FF2B5EF4-FFF2-40B4-BE49-F238E27FC236}">
                <a16:creationId xmlns:a16="http://schemas.microsoft.com/office/drawing/2014/main" id="{351C8BF3-2D58-4A3D-CA63-58F6558F9C4B}"/>
              </a:ext>
            </a:extLst>
          </p:cNvPr>
          <p:cNvCxnSpPr>
            <a:cxnSpLocks/>
          </p:cNvCxnSpPr>
          <p:nvPr/>
        </p:nvCxnSpPr>
        <p:spPr>
          <a:xfrm flipH="1" flipV="1">
            <a:off x="8921733" y="466277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Conector recto de flecha 553">
            <a:extLst>
              <a:ext uri="{FF2B5EF4-FFF2-40B4-BE49-F238E27FC236}">
                <a16:creationId xmlns:a16="http://schemas.microsoft.com/office/drawing/2014/main" id="{B28079B4-E967-CD0D-DBDF-C5A563BC8247}"/>
              </a:ext>
            </a:extLst>
          </p:cNvPr>
          <p:cNvCxnSpPr>
            <a:cxnSpLocks/>
          </p:cNvCxnSpPr>
          <p:nvPr/>
        </p:nvCxnSpPr>
        <p:spPr>
          <a:xfrm flipV="1">
            <a:off x="8230084" y="4890150"/>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5" name="Conector recto de flecha 554">
            <a:extLst>
              <a:ext uri="{FF2B5EF4-FFF2-40B4-BE49-F238E27FC236}">
                <a16:creationId xmlns:a16="http://schemas.microsoft.com/office/drawing/2014/main" id="{3795CCAE-4306-98EF-9FCA-DA4892BD2C45}"/>
              </a:ext>
            </a:extLst>
          </p:cNvPr>
          <p:cNvCxnSpPr>
            <a:cxnSpLocks/>
          </p:cNvCxnSpPr>
          <p:nvPr/>
        </p:nvCxnSpPr>
        <p:spPr>
          <a:xfrm flipV="1">
            <a:off x="9056307" y="4829229"/>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Conector recto de flecha 555">
            <a:extLst>
              <a:ext uri="{FF2B5EF4-FFF2-40B4-BE49-F238E27FC236}">
                <a16:creationId xmlns:a16="http://schemas.microsoft.com/office/drawing/2014/main" id="{96D799C7-EB95-BA5F-13B2-5C8476F41666}"/>
              </a:ext>
            </a:extLst>
          </p:cNvPr>
          <p:cNvCxnSpPr>
            <a:cxnSpLocks/>
          </p:cNvCxnSpPr>
          <p:nvPr/>
        </p:nvCxnSpPr>
        <p:spPr>
          <a:xfrm flipH="1" flipV="1">
            <a:off x="10620890" y="5013782"/>
            <a:ext cx="300445" cy="48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Conector recto de flecha 556">
            <a:extLst>
              <a:ext uri="{FF2B5EF4-FFF2-40B4-BE49-F238E27FC236}">
                <a16:creationId xmlns:a16="http://schemas.microsoft.com/office/drawing/2014/main" id="{C907D684-2EFC-A64A-4CC9-35942B5D1A3C}"/>
              </a:ext>
            </a:extLst>
          </p:cNvPr>
          <p:cNvCxnSpPr>
            <a:cxnSpLocks/>
          </p:cNvCxnSpPr>
          <p:nvPr/>
        </p:nvCxnSpPr>
        <p:spPr>
          <a:xfrm>
            <a:off x="6898231" y="5386356"/>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Conector recto de flecha 557">
            <a:extLst>
              <a:ext uri="{FF2B5EF4-FFF2-40B4-BE49-F238E27FC236}">
                <a16:creationId xmlns:a16="http://schemas.microsoft.com/office/drawing/2014/main" id="{72FA3465-5841-80E9-B790-D48519C10357}"/>
              </a:ext>
            </a:extLst>
          </p:cNvPr>
          <p:cNvCxnSpPr>
            <a:cxnSpLocks/>
          </p:cNvCxnSpPr>
          <p:nvPr/>
        </p:nvCxnSpPr>
        <p:spPr>
          <a:xfrm flipV="1">
            <a:off x="6987807" y="4932246"/>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9" name="Conector recto de flecha 558">
            <a:extLst>
              <a:ext uri="{FF2B5EF4-FFF2-40B4-BE49-F238E27FC236}">
                <a16:creationId xmlns:a16="http://schemas.microsoft.com/office/drawing/2014/main" id="{693EAE2F-0BC9-B956-3BC1-7F7A139B1D0A}"/>
              </a:ext>
            </a:extLst>
          </p:cNvPr>
          <p:cNvCxnSpPr>
            <a:cxnSpLocks/>
          </p:cNvCxnSpPr>
          <p:nvPr/>
        </p:nvCxnSpPr>
        <p:spPr>
          <a:xfrm>
            <a:off x="7303698" y="5394717"/>
            <a:ext cx="23623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0" name="Conector recto de flecha 559">
            <a:extLst>
              <a:ext uri="{FF2B5EF4-FFF2-40B4-BE49-F238E27FC236}">
                <a16:creationId xmlns:a16="http://schemas.microsoft.com/office/drawing/2014/main" id="{7615A291-F29B-935B-A6D3-2C7B471CF773}"/>
              </a:ext>
            </a:extLst>
          </p:cNvPr>
          <p:cNvCxnSpPr>
            <a:cxnSpLocks/>
          </p:cNvCxnSpPr>
          <p:nvPr/>
        </p:nvCxnSpPr>
        <p:spPr>
          <a:xfrm flipV="1">
            <a:off x="9094496" y="5267372"/>
            <a:ext cx="0" cy="226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1" name="Conector recto de flecha 560">
            <a:extLst>
              <a:ext uri="{FF2B5EF4-FFF2-40B4-BE49-F238E27FC236}">
                <a16:creationId xmlns:a16="http://schemas.microsoft.com/office/drawing/2014/main" id="{67B25359-0750-DE54-E08C-4897E4F28137}"/>
              </a:ext>
            </a:extLst>
          </p:cNvPr>
          <p:cNvCxnSpPr>
            <a:cxnSpLocks/>
          </p:cNvCxnSpPr>
          <p:nvPr/>
        </p:nvCxnSpPr>
        <p:spPr>
          <a:xfrm>
            <a:off x="11187160" y="5570226"/>
            <a:ext cx="0" cy="242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Audio 27">
            <a:hlinkClick r:id="" action="ppaction://media"/>
            <a:extLst>
              <a:ext uri="{FF2B5EF4-FFF2-40B4-BE49-F238E27FC236}">
                <a16:creationId xmlns:a16="http://schemas.microsoft.com/office/drawing/2014/main" id="{0C925AE8-0F47-1CF6-00E8-99A88D39FEB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71679198"/>
      </p:ext>
    </p:extLst>
  </p:cSld>
  <p:clrMapOvr>
    <a:masterClrMapping/>
  </p:clrMapOvr>
  <mc:AlternateContent xmlns:mc="http://schemas.openxmlformats.org/markup-compatibility/2006">
    <mc:Choice xmlns:p14="http://schemas.microsoft.com/office/powerpoint/2010/main" Requires="p14">
      <p:transition spd="slow" p14:dur="2000" advTm="47872"/>
    </mc:Choice>
    <mc:Fallback>
      <p:transition spd="slow" advTm="47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extLst>
    <p:ext uri="{3A86A75C-4F4B-4683-9AE1-C65F6400EC91}">
      <p14:laserTraceLst xmlns:p14="http://schemas.microsoft.com/office/powerpoint/2010/main">
        <p14:tracePtLst>
          <p14:tracePt t="19233" x="82550" y="4603750"/>
          <p14:tracePt t="19236" x="146050" y="4641850"/>
          <p14:tracePt t="19242" x="336550" y="4737100"/>
          <p14:tracePt t="19259" x="1104900" y="5118100"/>
          <p14:tracePt t="19275" x="1911350" y="5448300"/>
          <p14:tracePt t="19292" x="2959100" y="5829300"/>
          <p14:tracePt t="19308" x="3816350" y="6096000"/>
          <p14:tracePt t="19325" x="4540250" y="6267450"/>
          <p14:tracePt t="19343" x="5092700" y="6330950"/>
          <p14:tracePt t="19345" x="5143500" y="6330950"/>
          <p14:tracePt t="19359" x="5340350" y="6330950"/>
          <p14:tracePt t="19375" x="5416550" y="6330950"/>
          <p14:tracePt t="19425" x="5416550" y="6324600"/>
          <p14:tracePt t="19430" x="5416550" y="6311900"/>
          <p14:tracePt t="19443" x="5410200" y="6273800"/>
          <p14:tracePt t="19459" x="5378450" y="6223000"/>
          <p14:tracePt t="19477" x="5346700" y="6191250"/>
          <p14:tracePt t="19493" x="5334000" y="6178550"/>
          <p14:tracePt t="19511" x="5321300" y="6178550"/>
          <p14:tracePt t="19542" x="5302250" y="6184900"/>
          <p14:tracePt t="19559" x="5264150" y="6203950"/>
          <p14:tracePt t="19577" x="5187950" y="6235700"/>
          <p14:tracePt t="19579" x="5175250" y="6242050"/>
          <p14:tracePt t="19592" x="5143500" y="6254750"/>
          <p14:tracePt t="19609" x="5105400" y="6267450"/>
          <p14:tracePt t="19612" x="5092700" y="6273800"/>
          <p14:tracePt t="19626" x="5054600" y="6280150"/>
          <p14:tracePt t="19644" x="4978400" y="6299200"/>
          <p14:tracePt t="19659" x="4883150" y="6311900"/>
          <p14:tracePt t="19676" x="4794250" y="6324600"/>
          <p14:tracePt t="19693" x="4705350" y="6343650"/>
          <p14:tracePt t="19709" x="4641850" y="6356350"/>
          <p14:tracePt t="19726" x="4578350" y="6369050"/>
          <p14:tracePt t="19729" x="4559300" y="6381750"/>
          <p14:tracePt t="19743" x="4483100" y="6394450"/>
          <p14:tracePt t="19761" x="4375150" y="6413500"/>
          <p14:tracePt t="19777" x="4286250" y="6432550"/>
          <p14:tracePt t="19794" x="4216400" y="6445250"/>
          <p14:tracePt t="19811" x="4165600" y="6451600"/>
          <p14:tracePt t="19826" x="4140200" y="6451600"/>
          <p14:tracePt t="19843" x="4121150" y="6451600"/>
          <p14:tracePt t="19861" x="4108450" y="6451600"/>
          <p14:tracePt t="19876" x="4089400" y="6451600"/>
          <p14:tracePt t="19893" x="4057650" y="6457950"/>
          <p14:tracePt t="19909" x="3994150" y="6457950"/>
          <p14:tracePt t="19912" x="3981450" y="6457950"/>
          <p14:tracePt t="19926" x="3937000" y="6457950"/>
          <p14:tracePt t="19929" x="3911600" y="6457950"/>
          <p14:tracePt t="19930" x="3905250" y="6457950"/>
          <p14:tracePt t="19943" x="3848100" y="6457950"/>
          <p14:tracePt t="19959" x="3765550" y="6457950"/>
          <p14:tracePt t="19977" x="3676650" y="6457950"/>
          <p14:tracePt t="19993" x="3409950" y="6457950"/>
          <p14:tracePt t="20009" x="3232150" y="6457950"/>
          <p14:tracePt t="20027" x="3098800" y="6457950"/>
          <p14:tracePt t="20030" x="3092450" y="6457950"/>
          <p14:tracePt t="20043" x="3048000" y="6457950"/>
          <p14:tracePt t="20059" x="2997200" y="6457950"/>
          <p14:tracePt t="20063" x="2990850" y="6457950"/>
          <p14:tracePt t="20077" x="2959100" y="6457950"/>
          <p14:tracePt t="20093" x="2914650" y="6457950"/>
          <p14:tracePt t="20096" x="2901950" y="6457950"/>
          <p14:tracePt t="20109" x="2844800" y="6464300"/>
          <p14:tracePt t="20127" x="2730500" y="6464300"/>
          <p14:tracePt t="20143" x="2609850" y="6470650"/>
          <p14:tracePt t="20146" x="2584450" y="6470650"/>
          <p14:tracePt t="20161" x="2482850" y="6470650"/>
          <p14:tracePt t="20178" x="2381250" y="6470650"/>
          <p14:tracePt t="20193" x="2286000" y="6470650"/>
          <p14:tracePt t="20210" x="2171700" y="6470650"/>
          <p14:tracePt t="20227" x="2044700" y="6470650"/>
          <p14:tracePt t="20229" x="2025650" y="6470650"/>
          <p14:tracePt t="20242" x="1943100" y="6470650"/>
          <p14:tracePt t="20259" x="1879600" y="6470650"/>
          <p14:tracePt t="20263" x="1854200" y="6470650"/>
          <p14:tracePt t="20277" x="1816100" y="6470650"/>
          <p14:tracePt t="20295" x="1771650" y="6470650"/>
          <p14:tracePt t="20310" x="1739900" y="6470650"/>
          <p14:tracePt t="20327" x="1714500" y="6470650"/>
          <p14:tracePt t="20343" x="1701800" y="6470650"/>
          <p14:tracePt t="20377" x="1695450" y="6470650"/>
          <p14:tracePt t="20435" x="1701800" y="6470650"/>
          <p14:tracePt t="20441" x="1708150" y="6470650"/>
          <p14:tracePt t="20447" x="1714500" y="6470650"/>
          <p14:tracePt t="20461" x="1790700" y="6451600"/>
          <p14:tracePt t="20478" x="1898650" y="6426200"/>
          <p14:tracePt t="20495" x="1993900" y="6413500"/>
          <p14:tracePt t="20510" x="2076450" y="6413500"/>
          <p14:tracePt t="20513" x="2089150" y="6413500"/>
          <p14:tracePt t="20528" x="2133600" y="6407150"/>
          <p14:tracePt t="20545" x="2178050" y="6407150"/>
          <p14:tracePt t="20560" x="2235200" y="6407150"/>
          <p14:tracePt t="20577" x="2324100" y="6407150"/>
          <p14:tracePt t="20593" x="2463800" y="6407150"/>
          <p14:tracePt t="20611" x="2622550" y="6407150"/>
          <p14:tracePt t="20613" x="2641600" y="6407150"/>
          <p14:tracePt t="20627" x="2755900" y="6407150"/>
          <p14:tracePt t="20643" x="2889250" y="6407150"/>
          <p14:tracePt t="20661" x="3022600" y="6407150"/>
          <p14:tracePt t="20678" x="3162300" y="6413500"/>
          <p14:tracePt t="20694" x="3346450" y="6419850"/>
          <p14:tracePt t="20711" x="3530600" y="6432550"/>
          <p14:tracePt t="20729" x="3740150" y="6438900"/>
          <p14:tracePt t="20744" x="3905250" y="6445250"/>
          <p14:tracePt t="20747" x="3924300" y="6445250"/>
          <p14:tracePt t="20761" x="4038600" y="6445250"/>
          <p14:tracePt t="20776" x="4146550" y="6445250"/>
          <p14:tracePt t="20794" x="4229100" y="6445250"/>
          <p14:tracePt t="20811" x="4273550" y="6445250"/>
          <p14:tracePt t="20827" x="4286250" y="6445250"/>
          <p14:tracePt t="20864" x="4292600" y="6445250"/>
          <p14:tracePt t="20877" x="4298950" y="6445250"/>
          <p14:tracePt t="20895" x="4324350" y="6445250"/>
          <p14:tracePt t="20910" x="4349750" y="6451600"/>
          <p14:tracePt t="20927" x="4381500" y="6451600"/>
          <p14:tracePt t="20943" x="4406900" y="6451600"/>
          <p14:tracePt t="20946" x="4419600" y="6451600"/>
          <p14:tracePt t="20960" x="4425950" y="6451600"/>
          <p14:tracePt t="20977" x="4445000" y="6451600"/>
          <p14:tracePt t="20994" x="4457700" y="6451600"/>
          <p14:tracePt t="20997" x="4457700" y="6445250"/>
          <p14:tracePt t="21011" x="4476750" y="6445250"/>
          <p14:tracePt t="21028" x="4495800" y="6438900"/>
          <p14:tracePt t="21045" x="4502150" y="6438900"/>
          <p14:tracePt t="21061" x="4508500" y="6438900"/>
          <p14:tracePt t="22547" x="4508500" y="6432550"/>
          <p14:tracePt t="22565" x="4508500" y="6426200"/>
          <p14:tracePt t="22752" x="4502150" y="6356350"/>
          <p14:tracePt t="22762" x="4495800" y="6350000"/>
          <p14:tracePt t="22779" x="4483100" y="6350000"/>
          <p14:tracePt t="22812" x="4476750" y="6350000"/>
          <p14:tracePt t="22829" x="4470400" y="6343650"/>
          <p14:tracePt t="22845" x="4464050" y="6343650"/>
          <p14:tracePt t="22862" x="4457700" y="6343650"/>
          <p14:tracePt t="22879" x="4451350" y="6343650"/>
          <p14:tracePt t="22895" x="4438650" y="6343650"/>
          <p14:tracePt t="22913" x="4425950" y="6343650"/>
          <p14:tracePt t="22929" x="4419600" y="6343650"/>
          <p14:tracePt t="22932" x="4413250" y="6343650"/>
          <p14:tracePt t="22950" x="4406900" y="6343650"/>
          <p14:tracePt t="23023" x="4400550" y="6343650"/>
          <p14:tracePt t="23059" x="4394200" y="6343650"/>
          <p14:tracePt t="23072" x="4387850" y="6343650"/>
          <p14:tracePt t="23109" x="4381500" y="6343650"/>
          <p14:tracePt t="23134" x="4375150" y="6343650"/>
          <p14:tracePt t="23151" x="4368800" y="6343650"/>
          <p14:tracePt t="23162" x="4362450" y="6343650"/>
          <p14:tracePt t="23179" x="4343400" y="6343650"/>
          <p14:tracePt t="23197" x="4311650" y="6343650"/>
          <p14:tracePt t="23199" x="4305300" y="6343650"/>
          <p14:tracePt t="23214" x="4286250" y="6343650"/>
          <p14:tracePt t="23229" x="4260850" y="6343650"/>
          <p14:tracePt t="23247" x="4229100" y="6343650"/>
          <p14:tracePt t="23262" x="4203700" y="6343650"/>
          <p14:tracePt t="23265" x="4197350" y="6343650"/>
          <p14:tracePt t="23279" x="4171950" y="6343650"/>
          <p14:tracePt t="23297" x="4140200" y="6343650"/>
          <p14:tracePt t="23314" x="4108450" y="6343650"/>
          <p14:tracePt t="23329" x="4070350" y="6343650"/>
          <p14:tracePt t="23347" x="4038600" y="6343650"/>
          <p14:tracePt t="23364" x="4000500" y="6337300"/>
          <p14:tracePt t="23381" x="3937000" y="6337300"/>
          <p14:tracePt t="23397" x="3879850" y="6330950"/>
          <p14:tracePt t="23414" x="3829050" y="6330950"/>
          <p14:tracePt t="23430" x="3784600" y="6330950"/>
          <p14:tracePt t="23447" x="3740150" y="6330950"/>
          <p14:tracePt t="23463" x="3702050" y="6330950"/>
          <p14:tracePt t="23480" x="3676650" y="6330950"/>
          <p14:tracePt t="23497" x="3651250" y="6330950"/>
          <p14:tracePt t="23499" x="3644900" y="6330950"/>
          <p14:tracePt t="23515" x="3543300" y="6330950"/>
          <p14:tracePt t="23531" x="3454400" y="6330950"/>
          <p14:tracePt t="23533" x="3441700" y="6330950"/>
          <p14:tracePt t="23546" x="3365500" y="6330950"/>
          <p14:tracePt t="23563" x="3200400" y="6311900"/>
          <p14:tracePt t="23580" x="2914650" y="6267450"/>
          <p14:tracePt t="23596" x="2647950" y="6223000"/>
          <p14:tracePt t="23613" x="2387600" y="6178550"/>
          <p14:tracePt t="23631" x="2159000" y="6140450"/>
          <p14:tracePt t="23634" x="2120900" y="6134100"/>
          <p14:tracePt t="23647" x="2051050" y="6115050"/>
          <p14:tracePt t="23663" x="1949450" y="6089650"/>
          <p14:tracePt t="23681" x="1866900" y="6064250"/>
          <p14:tracePt t="23697" x="1835150" y="6038850"/>
          <p14:tracePt t="23713" x="1809750" y="6026150"/>
          <p14:tracePt t="23731" x="1784350" y="6007100"/>
          <p14:tracePt t="23735" x="1778000" y="5994400"/>
          <p14:tracePt t="23747" x="1771650" y="5988050"/>
          <p14:tracePt t="23763" x="1758950" y="5975350"/>
          <p14:tracePt t="23781" x="1746250" y="5956300"/>
          <p14:tracePt t="23797" x="1727200" y="5937250"/>
          <p14:tracePt t="23815" x="1708150" y="5911850"/>
          <p14:tracePt t="23831" x="1701800" y="5905500"/>
          <p14:tracePt t="23848" x="1689100" y="5899150"/>
          <p14:tracePt t="23863" x="1682750" y="5886450"/>
          <p14:tracePt t="23880" x="1676400" y="5886450"/>
          <p14:tracePt t="23897" x="1670050" y="5873750"/>
          <p14:tracePt t="23914" x="1657350" y="5867400"/>
          <p14:tracePt t="23931" x="1651000" y="5867400"/>
          <p14:tracePt t="23948" x="1644650" y="5861050"/>
          <p14:tracePt t="24035" x="1651000" y="5854700"/>
          <p14:tracePt t="24039" x="1657350" y="5854700"/>
          <p14:tracePt t="24046" x="1663700" y="5848350"/>
          <p14:tracePt t="24063" x="1689100" y="5842000"/>
          <p14:tracePt t="24081" x="1714500" y="5835650"/>
          <p14:tracePt t="24098" x="1727200" y="5829300"/>
          <p14:tracePt t="24115" x="1746250" y="5829300"/>
          <p14:tracePt t="24147" x="1752600" y="5829300"/>
          <p14:tracePt t="24279" x="1765300" y="5829300"/>
          <p14:tracePt t="24284" x="1778000" y="5822950"/>
          <p14:tracePt t="24297" x="1816100" y="5822950"/>
          <p14:tracePt t="24314" x="1841500" y="5816600"/>
          <p14:tracePt t="24420" x="1847850" y="5816600"/>
          <p14:tracePt t="24437" x="1854200" y="5816600"/>
          <p14:tracePt t="24457" x="1860550" y="5816600"/>
          <p14:tracePt t="24470" x="1866900" y="5816600"/>
          <p14:tracePt t="24799" x="1866900" y="5810250"/>
          <p14:tracePt t="24805" x="1873250" y="5803900"/>
          <p14:tracePt t="24815" x="1924050" y="5791200"/>
          <p14:tracePt t="24831" x="2051050" y="5753100"/>
          <p14:tracePt t="24833" x="2076450" y="5746750"/>
          <p14:tracePt t="24848" x="2324100" y="5683250"/>
          <p14:tracePt t="24864" x="2597150" y="5613400"/>
          <p14:tracePt t="24883" x="2978150" y="5530850"/>
          <p14:tracePt t="24897" x="3200400" y="5511800"/>
          <p14:tracePt t="24915" x="3473450" y="5499100"/>
          <p14:tracePt t="24931" x="3657600" y="5499100"/>
          <p14:tracePt t="24934" x="3695700" y="5499100"/>
          <p14:tracePt t="24948" x="3759200" y="5499100"/>
          <p14:tracePt t="24965" x="3860800" y="5499100"/>
          <p14:tracePt t="24981" x="3975100" y="5499100"/>
          <p14:tracePt t="24984" x="4000500" y="5499100"/>
          <p14:tracePt t="24999" x="4083050" y="5505450"/>
          <p14:tracePt t="25015" x="4178300" y="5511800"/>
          <p14:tracePt t="25033" x="4254500" y="5518150"/>
          <p14:tracePt t="25049" x="4324350" y="5543550"/>
          <p14:tracePt t="25064" x="4413250" y="5575300"/>
          <p14:tracePt t="25068" x="4432300" y="5581650"/>
          <p14:tracePt t="25083" x="4514850" y="5607050"/>
          <p14:tracePt t="25099" x="4641850" y="5645150"/>
          <p14:tracePt t="25115" x="4787900" y="5676900"/>
          <p14:tracePt t="25131" x="4933950" y="5702300"/>
          <p14:tracePt t="25135" x="4978400" y="5708650"/>
          <p14:tracePt t="25149" x="5118100" y="5727700"/>
          <p14:tracePt t="25165" x="5238750" y="5727700"/>
          <p14:tracePt t="25168" x="5251450" y="5727700"/>
          <p14:tracePt t="25183" x="5289550" y="5727700"/>
          <p14:tracePt t="25219" x="5283200" y="5727700"/>
          <p14:tracePt t="25231" x="5264150" y="5727700"/>
          <p14:tracePt t="25248" x="5257800" y="5727700"/>
          <p14:tracePt t="25281" x="5245100" y="5727700"/>
          <p14:tracePt t="25298" x="5156200" y="5727700"/>
          <p14:tracePt t="25314" x="5054600" y="5727700"/>
          <p14:tracePt t="25318" x="5029200" y="5727700"/>
          <p14:tracePt t="25331" x="5003800" y="5734050"/>
          <p14:tracePt t="25348" x="4991100" y="5734050"/>
          <p14:tracePt t="25481" x="4984750" y="5734050"/>
          <p14:tracePt t="25498" x="4978400" y="5740400"/>
          <p14:tracePt t="25515" x="4953000" y="5740400"/>
          <p14:tracePt t="25533" x="4927600" y="5753100"/>
          <p14:tracePt t="25548" x="4914900" y="5753100"/>
          <p14:tracePt t="25565" x="4908550" y="5753100"/>
          <p14:tracePt t="25583" x="4902200" y="5740400"/>
          <p14:tracePt t="25599" x="4902200" y="5721350"/>
          <p14:tracePt t="25615" x="4902200" y="5708650"/>
          <p14:tracePt t="25633" x="4902200" y="5695950"/>
          <p14:tracePt t="25669" x="4895850" y="5715000"/>
          <p14:tracePt t="25683" x="4883150" y="5753100"/>
          <p14:tracePt t="25699" x="4870450" y="5803900"/>
          <p14:tracePt t="25715" x="4864100" y="5829300"/>
          <p14:tracePt t="25733" x="4864100" y="5854700"/>
          <p14:tracePt t="25749" x="4864100" y="5861050"/>
          <p14:tracePt t="25806" x="4857750" y="5861050"/>
          <p14:tracePt t="25830" x="4851400" y="5861050"/>
          <p14:tracePt t="25834" x="4851400" y="5854700"/>
          <p14:tracePt t="25849" x="4845050" y="5842000"/>
          <p14:tracePt t="25865" x="4838700" y="5829300"/>
          <p14:tracePt t="25882" x="4838700" y="5810250"/>
          <p14:tracePt t="25899" x="4832350" y="5791200"/>
          <p14:tracePt t="25915" x="4832350" y="5784850"/>
          <p14:tracePt t="25932" x="4832350" y="5778500"/>
          <p14:tracePt t="25949" x="4832350" y="5772150"/>
          <p14:tracePt t="26027" x="4838700" y="5772150"/>
          <p14:tracePt t="26031" x="4851400" y="5778500"/>
          <p14:tracePt t="26035" x="4864100" y="5784850"/>
          <p14:tracePt t="26049" x="4895850" y="5803900"/>
          <p14:tracePt t="26067" x="4927600" y="5803900"/>
          <p14:tracePt t="26083" x="4953000" y="5803900"/>
          <p14:tracePt t="26086" x="4965700" y="5803900"/>
          <p14:tracePt t="26101" x="5003800" y="5803900"/>
          <p14:tracePt t="26117" x="5041900" y="5797550"/>
          <p14:tracePt t="26133" x="5086350" y="5784850"/>
          <p14:tracePt t="26137" x="5092700" y="5778500"/>
          <p14:tracePt t="26149" x="5118100" y="5765800"/>
          <p14:tracePt t="26153" x="5124450" y="5765800"/>
          <p14:tracePt t="26167" x="5149850" y="5746750"/>
          <p14:tracePt t="26182" x="5162550" y="5740400"/>
          <p14:tracePt t="26199" x="5175250" y="5721350"/>
          <p14:tracePt t="26215" x="5181600" y="5715000"/>
          <p14:tracePt t="26232" x="5187950" y="5702300"/>
          <p14:tracePt t="26249" x="5187950" y="5695950"/>
          <p14:tracePt t="26399" x="5194300" y="5695950"/>
          <p14:tracePt t="26417" x="5238750" y="5715000"/>
          <p14:tracePt t="26433" x="5283200" y="5734050"/>
          <p14:tracePt t="26449" x="5321300" y="5746750"/>
          <p14:tracePt t="26452" x="5327650" y="5746750"/>
          <p14:tracePt t="26466" x="5334000" y="5746750"/>
          <p14:tracePt t="26499" x="5346700" y="5746750"/>
          <p14:tracePt t="26516" x="5353050" y="5721350"/>
          <p14:tracePt t="26532" x="5365750" y="5683250"/>
          <p14:tracePt t="26549" x="5372100" y="5645150"/>
          <p14:tracePt t="26566" x="5372100" y="5626100"/>
          <p14:tracePt t="26583" x="5372100" y="5619750"/>
          <p14:tracePt t="26599" x="5372100" y="5613400"/>
          <p14:tracePt t="26633" x="5365750" y="5619750"/>
          <p14:tracePt t="26649" x="5353050" y="5638800"/>
          <p14:tracePt t="26667" x="5340350" y="5664200"/>
          <p14:tracePt t="26684" x="5327650" y="5676900"/>
          <p14:tracePt t="26700" x="5321300" y="5683250"/>
          <p14:tracePt t="26737" x="5327650" y="5670550"/>
          <p14:tracePt t="26741" x="5353050" y="5651500"/>
          <p14:tracePt t="26750" x="5372100" y="5619750"/>
          <p14:tracePt t="26767" x="5435600" y="5562600"/>
          <p14:tracePt t="26782" x="5486400" y="5530850"/>
          <p14:tracePt t="26800" x="5518150" y="5499100"/>
          <p14:tracePt t="26818" x="5543550" y="5492750"/>
          <p14:tracePt t="26833" x="5549900" y="5492750"/>
          <p14:tracePt t="26849" x="5568950" y="5486400"/>
          <p14:tracePt t="26866" x="5607050" y="5486400"/>
          <p14:tracePt t="26869" x="5613400" y="5486400"/>
          <p14:tracePt t="26883" x="5645150" y="5486400"/>
          <p14:tracePt t="26900" x="5670550" y="5486400"/>
          <p14:tracePt t="26903" x="5676900" y="5486400"/>
          <p14:tracePt t="26917" x="5683250" y="5486400"/>
          <p14:tracePt t="26961" x="5670550" y="5473700"/>
          <p14:tracePt t="26967" x="5626100" y="5441950"/>
          <p14:tracePt t="26985" x="5511800" y="5397500"/>
          <p14:tracePt t="27001" x="5441950" y="5359400"/>
          <p14:tracePt t="27016" x="5422900" y="5353050"/>
          <p14:tracePt t="27033" x="5410200" y="5346700"/>
          <p14:tracePt t="27083" x="5410200" y="5340350"/>
          <p14:tracePt t="27091" x="5416550" y="5334000"/>
          <p14:tracePt t="27100" x="5429250" y="5327650"/>
          <p14:tracePt t="27117" x="5473700" y="5321300"/>
          <p14:tracePt t="27133" x="5537200" y="5308600"/>
          <p14:tracePt t="27151" x="5581650" y="5302250"/>
          <p14:tracePt t="27167" x="5607050" y="5295900"/>
          <p14:tracePt t="27183" x="5632450" y="5295900"/>
          <p14:tracePt t="27200" x="5638800" y="5295900"/>
          <p14:tracePt t="27217" x="5632450" y="5295900"/>
          <p14:tracePt t="27220" x="5619750" y="5295900"/>
          <p14:tracePt t="27233" x="5588000" y="5295900"/>
          <p14:tracePt t="27250" x="5562600" y="5295900"/>
          <p14:tracePt t="27267" x="5549900" y="5295900"/>
          <p14:tracePt t="27270" x="5543550" y="5295900"/>
          <p14:tracePt t="27283" x="5537200" y="5295900"/>
          <p14:tracePt t="27337" x="5543550" y="5295900"/>
          <p14:tracePt t="27343" x="5549900" y="5295900"/>
          <p14:tracePt t="27351" x="5568950" y="5295900"/>
          <p14:tracePt t="27367" x="5645150" y="5295900"/>
          <p14:tracePt t="27369" x="5651500" y="5295900"/>
          <p14:tracePt t="27383" x="5727700" y="5295900"/>
          <p14:tracePt t="27401" x="5759450" y="5295900"/>
          <p14:tracePt t="27417" x="5772150" y="5295900"/>
          <p14:tracePt t="27451" x="5753100" y="5295900"/>
          <p14:tracePt t="27468" x="5715000" y="5295900"/>
          <p14:tracePt t="27484" x="5676900" y="5283200"/>
          <p14:tracePt t="27501" x="5626100" y="5283200"/>
          <p14:tracePt t="27517" x="5575300" y="5283200"/>
          <p14:tracePt t="27520" x="5562600" y="5283200"/>
          <p14:tracePt t="27533" x="5537200" y="5283200"/>
          <p14:tracePt t="27551" x="5505450" y="5283200"/>
          <p14:tracePt t="27567" x="5492750" y="5283200"/>
          <p14:tracePt t="27584" x="5486400" y="5283200"/>
          <p14:tracePt t="27601" x="5492750" y="5238750"/>
          <p14:tracePt t="27604" x="5499100" y="5226050"/>
          <p14:tracePt t="27617" x="5530850" y="5194300"/>
          <p14:tracePt t="27635" x="5575300" y="5149850"/>
          <p14:tracePt t="27651" x="5613400" y="5118100"/>
          <p14:tracePt t="27654" x="5626100" y="5111750"/>
          <p14:tracePt t="27667" x="5645150" y="5099050"/>
          <p14:tracePt t="27684" x="5670550" y="5086350"/>
          <p14:tracePt t="27700" x="5683250" y="5080000"/>
          <p14:tracePt t="27717" x="5695950" y="5060950"/>
          <p14:tracePt t="27735" x="5702300" y="5054600"/>
          <p14:tracePt t="27751" x="5702300" y="5041900"/>
          <p14:tracePt t="27768" x="5702300" y="5029200"/>
          <p14:tracePt t="27785" x="5695950" y="5016500"/>
          <p14:tracePt t="27801" x="5651500" y="4978400"/>
          <p14:tracePt t="27819" x="5581650" y="4940300"/>
          <p14:tracePt t="27834" x="5556250" y="4927600"/>
          <p14:tracePt t="27837" x="5549900" y="4927600"/>
          <p14:tracePt t="27882" x="5549900" y="4921250"/>
          <p14:tracePt t="27894" x="5549900" y="4914900"/>
          <p14:tracePt t="27901" x="5549900" y="4908550"/>
          <p14:tracePt t="27917" x="5575300" y="4876800"/>
          <p14:tracePt t="27935" x="5613400" y="4832350"/>
          <p14:tracePt t="27938" x="5619750" y="4826000"/>
          <p14:tracePt t="27950" x="5638800" y="4806950"/>
          <p14:tracePt t="27967" x="5664200" y="4781550"/>
          <p14:tracePt t="27984" x="5689600" y="4756150"/>
          <p14:tracePt t="27987" x="5695950" y="4749800"/>
          <p14:tracePt t="28001" x="5702300" y="4737100"/>
          <p14:tracePt t="28018" x="5708650" y="4730750"/>
          <p14:tracePt t="28035" x="5702300" y="4724400"/>
          <p14:tracePt t="28051" x="5651500" y="4718050"/>
          <p14:tracePt t="28068" x="5607050" y="4711700"/>
          <p14:tracePt t="28084" x="5588000" y="4711700"/>
          <p14:tracePt t="28100" x="5581650" y="4711700"/>
          <p14:tracePt t="28157" x="5588000" y="4705350"/>
          <p14:tracePt t="28167" x="5594350" y="4699000"/>
          <p14:tracePt t="28171" x="5600700" y="4699000"/>
          <p14:tracePt t="28185" x="5632450" y="4686300"/>
          <p14:tracePt t="28201" x="5670550" y="4673600"/>
          <p14:tracePt t="28218" x="5695950" y="4667250"/>
          <p14:tracePt t="28222" x="5702300" y="4660900"/>
          <p14:tracePt t="28235" x="5708650" y="4660900"/>
          <p14:tracePt t="28251" x="5721350" y="4654550"/>
          <p14:tracePt t="28268" x="5721350" y="4648200"/>
          <p14:tracePt t="28301" x="5676900" y="4648200"/>
          <p14:tracePt t="28319" x="5626100" y="4660900"/>
          <p14:tracePt t="28322" x="5619750" y="4660900"/>
          <p14:tracePt t="28335" x="5588000" y="4660900"/>
          <p14:tracePt t="28351" x="5581650" y="4660900"/>
          <p14:tracePt t="28453" x="5594350" y="4660900"/>
          <p14:tracePt t="28468" x="5613400" y="4654550"/>
          <p14:tracePt t="28485" x="5645150" y="4648200"/>
          <p14:tracePt t="28503" x="5689600" y="4635500"/>
          <p14:tracePt t="28551" x="5683250" y="4635500"/>
          <p14:tracePt t="28557" x="5676900" y="4635500"/>
          <p14:tracePt t="28569" x="5645150" y="4635500"/>
          <p14:tracePt t="28585" x="5626100" y="4648200"/>
          <p14:tracePt t="28603" x="5613400" y="4654550"/>
          <p14:tracePt t="28618" x="5600700" y="4654550"/>
          <p14:tracePt t="29007" x="5626100" y="4641850"/>
          <p14:tracePt t="29010" x="5645150" y="4641850"/>
          <p14:tracePt t="29019" x="5676900" y="4622800"/>
          <p14:tracePt t="29035" x="5721350" y="4597400"/>
          <p14:tracePt t="29052" x="5746750" y="4578350"/>
          <p14:tracePt t="29068" x="5759450" y="4572000"/>
          <p14:tracePt t="29085" x="5765800" y="4572000"/>
          <p14:tracePt t="29102" x="5778500" y="4572000"/>
          <p14:tracePt t="29118" x="5810250" y="4572000"/>
          <p14:tracePt t="29135" x="5848350" y="4572000"/>
          <p14:tracePt t="29153" x="5880100" y="4578350"/>
          <p14:tracePt t="29169" x="5899150" y="4591050"/>
          <p14:tracePt t="29185" x="5911850" y="4597400"/>
          <p14:tracePt t="29202" x="5924550" y="4616450"/>
          <p14:tracePt t="29219" x="5937250" y="4635500"/>
          <p14:tracePt t="29235" x="5943600" y="4648200"/>
          <p14:tracePt t="29252" x="5956300" y="4667250"/>
          <p14:tracePt t="29255" x="5956300" y="4673600"/>
          <p14:tracePt t="29269" x="5962650" y="4679950"/>
          <p14:tracePt t="29286" x="5962650" y="4686300"/>
          <p14:tracePt t="29695" x="5962650" y="4692650"/>
          <p14:tracePt t="29707" x="5969000" y="4692650"/>
          <p14:tracePt t="29711" x="5969000" y="4699000"/>
          <p14:tracePt t="29721" x="5975350" y="4705350"/>
          <p14:tracePt t="29736" x="5994400" y="4730750"/>
          <p14:tracePt t="30240" x="5981700" y="4737100"/>
          <p14:tracePt t="30244" x="5975350" y="4737100"/>
          <p14:tracePt t="30253" x="5962650" y="4743450"/>
          <p14:tracePt t="30287" x="5962650" y="4749800"/>
          <p14:tracePt t="30303" x="5981700" y="4749800"/>
          <p14:tracePt t="30337" x="5988050" y="4749800"/>
          <p14:tracePt t="30442" x="5988050" y="4756150"/>
          <p14:tracePt t="30454" x="5988050" y="4762500"/>
          <p14:tracePt t="30461" x="5988050" y="4768850"/>
          <p14:tracePt t="30471" x="5988050" y="4781550"/>
          <p14:tracePt t="30486" x="5988050" y="4806950"/>
          <p14:tracePt t="30503" x="5981700" y="4832350"/>
          <p14:tracePt t="30520" x="5981700" y="4864100"/>
          <p14:tracePt t="30523" x="5981700" y="4870450"/>
          <p14:tracePt t="30537" x="5981700" y="4889500"/>
          <p14:tracePt t="30553" x="5981700" y="4927600"/>
          <p14:tracePt t="30555" x="5981700" y="4933950"/>
          <p14:tracePt t="30570" x="5988050" y="4972050"/>
          <p14:tracePt t="30574" x="5994400" y="4997450"/>
          <p14:tracePt t="30587" x="6000750" y="5041900"/>
          <p14:tracePt t="30589" x="6000750" y="5054600"/>
          <p14:tracePt t="30605" x="6019800" y="5137150"/>
          <p14:tracePt t="30621" x="6051550" y="5232400"/>
          <p14:tracePt t="30637" x="6083300" y="5327650"/>
          <p14:tracePt t="30653" x="6159500" y="5511800"/>
          <p14:tracePt t="30657" x="6172200" y="5524500"/>
          <p14:tracePt t="30670" x="6210300" y="5549900"/>
          <p14:tracePt t="30673" x="6216650" y="5562600"/>
          <p14:tracePt t="30687" x="6248400" y="5594350"/>
          <p14:tracePt t="30703" x="6292850" y="5626100"/>
          <p14:tracePt t="30721" x="6343650" y="5664200"/>
          <p14:tracePt t="30739" x="6375400" y="5689600"/>
          <p14:tracePt t="30741" x="6381750" y="5695950"/>
          <p14:tracePt t="30755" x="6419850" y="5727700"/>
          <p14:tracePt t="30771" x="6470650" y="5778500"/>
          <p14:tracePt t="30787" x="6527800" y="5816600"/>
          <p14:tracePt t="30804" x="6604000" y="5867400"/>
          <p14:tracePt t="30807" x="6616700" y="5880100"/>
          <p14:tracePt t="30821" x="6686550" y="5911850"/>
          <p14:tracePt t="30837" x="6724650" y="5943600"/>
          <p14:tracePt t="30854" x="6788150" y="5975350"/>
          <p14:tracePt t="30871" x="6877050" y="6026150"/>
          <p14:tracePt t="30887" x="6965950" y="6070600"/>
          <p14:tracePt t="30903" x="7042150" y="6102350"/>
          <p14:tracePt t="30907" x="7061200" y="6115050"/>
          <p14:tracePt t="30921" x="7150100" y="6140450"/>
          <p14:tracePt t="30938" x="7156450" y="6140450"/>
          <p14:tracePt t="31075" x="7156450" y="6146800"/>
          <p14:tracePt t="31089" x="7175500" y="6159500"/>
          <p14:tracePt t="31093" x="7188200" y="6165850"/>
          <p14:tracePt t="31105" x="7226300" y="6191250"/>
          <p14:tracePt t="31121" x="7270750" y="6210300"/>
          <p14:tracePt t="31137" x="7283450" y="6210300"/>
          <p14:tracePt t="31155" x="7289800" y="6210300"/>
          <p14:tracePt t="31174" x="7296150" y="6210300"/>
          <p14:tracePt t="31205" x="7302500" y="6210300"/>
          <p14:tracePt t="31220" x="7315200" y="6210300"/>
          <p14:tracePt t="31237" x="7321550" y="6210300"/>
          <p14:tracePt t="31255" x="7340600" y="6223000"/>
          <p14:tracePt t="31271" x="7359650" y="6223000"/>
          <p14:tracePt t="31288" x="7378700" y="6229350"/>
          <p14:tracePt t="31305" x="7397750" y="6235700"/>
          <p14:tracePt t="31321" x="7416800" y="6235700"/>
          <p14:tracePt t="31338" x="7435850" y="6248400"/>
          <p14:tracePt t="31355" x="7442200" y="6248400"/>
          <p14:tracePt t="31371" x="7448550" y="6248400"/>
          <p14:tracePt t="31606" x="7448550" y="6254750"/>
          <p14:tracePt t="31629" x="7448550" y="6261100"/>
          <p14:tracePt t="31641" x="7442200" y="6261100"/>
          <p14:tracePt t="31679" x="7435850" y="6267450"/>
          <p14:tracePt t="31697" x="7429500" y="6267450"/>
          <p14:tracePt t="31705" x="7423150" y="6273800"/>
          <p14:tracePt t="31721" x="7410450" y="6280150"/>
          <p14:tracePt t="31738" x="7391400" y="6280150"/>
          <p14:tracePt t="31755" x="7359650" y="6286500"/>
          <p14:tracePt t="31759" x="7346950" y="6292850"/>
          <p14:tracePt t="31771" x="7334250" y="6299200"/>
          <p14:tracePt t="31788" x="7308850" y="6305550"/>
          <p14:tracePt t="31791" x="7302500" y="6305550"/>
          <p14:tracePt t="31805" x="7289800" y="6305550"/>
          <p14:tracePt t="31808" x="7283450" y="6305550"/>
          <p14:tracePt t="31821" x="7270750" y="6311900"/>
          <p14:tracePt t="31838" x="7258050" y="6311900"/>
          <p14:tracePt t="31872" x="7251700" y="6311900"/>
          <p14:tracePt t="32027" x="7258050" y="6311900"/>
          <p14:tracePt t="32034" x="7264400" y="6318250"/>
          <p14:tracePt t="32038" x="7277100" y="6318250"/>
          <p14:tracePt t="32055" x="7302500" y="6318250"/>
          <p14:tracePt t="32071" x="7340600" y="6330950"/>
          <p14:tracePt t="32075" x="7353300" y="6330950"/>
          <p14:tracePt t="32089" x="7391400" y="6330950"/>
          <p14:tracePt t="32106" x="7429500" y="6343650"/>
          <p14:tracePt t="32123" x="7467600" y="6343650"/>
          <p14:tracePt t="32125" x="7473950" y="6343650"/>
          <p14:tracePt t="32140" x="7499350" y="6350000"/>
          <p14:tracePt t="32157" x="7600950" y="6350000"/>
          <p14:tracePt t="32173" x="7727950" y="6350000"/>
          <p14:tracePt t="32189" x="7848600" y="6350000"/>
          <p14:tracePt t="32205" x="7943850" y="6350000"/>
          <p14:tracePt t="32207" x="7956550" y="6350000"/>
          <p14:tracePt t="32223" x="8064500" y="6350000"/>
          <p14:tracePt t="32240" x="8210550" y="6350000"/>
          <p14:tracePt t="32243" x="8242300" y="6350000"/>
          <p14:tracePt t="32257" x="8375650" y="6350000"/>
          <p14:tracePt t="32273" x="8566150" y="6350000"/>
          <p14:tracePt t="32276" x="8623300" y="6350000"/>
          <p14:tracePt t="32289" x="8813800" y="6350000"/>
          <p14:tracePt t="32305" x="9080500" y="6350000"/>
          <p14:tracePt t="32306" x="9112250" y="6350000"/>
          <p14:tracePt t="32323" x="9353550" y="6350000"/>
          <p14:tracePt t="32339" x="9544050" y="6350000"/>
          <p14:tracePt t="32356" x="9652000" y="6343650"/>
          <p14:tracePt t="32359" x="9664700" y="6337300"/>
          <p14:tracePt t="32372" x="9690100" y="6330950"/>
          <p14:tracePt t="32389" x="9696450" y="6330950"/>
          <p14:tracePt t="32435" x="9702800" y="6330950"/>
          <p14:tracePt t="32447" x="9709150" y="6330950"/>
          <p14:tracePt t="32459" x="9715500" y="6324600"/>
          <p14:tracePt t="32473" x="9734550" y="6324600"/>
          <p14:tracePt t="32477" x="9740900" y="6318250"/>
          <p14:tracePt t="32488" x="9753600" y="6311900"/>
          <p14:tracePt t="32507" x="9791700" y="6305550"/>
          <p14:tracePt t="32523" x="9829800" y="6305550"/>
          <p14:tracePt t="32526" x="9836150" y="6305550"/>
          <p14:tracePt t="32539" x="9861550" y="6299200"/>
          <p14:tracePt t="32555" x="9886950" y="6292850"/>
          <p14:tracePt t="32558" x="9899650" y="6286500"/>
          <p14:tracePt t="32573" x="9925050" y="6286500"/>
          <p14:tracePt t="32576" x="9931400" y="6286500"/>
          <p14:tracePt t="32589" x="9937750" y="6280150"/>
          <p14:tracePt t="32605" x="9956800" y="6280150"/>
          <p14:tracePt t="32622" x="9963150" y="6280150"/>
          <p14:tracePt t="32716" x="9956800" y="6280150"/>
          <p14:tracePt t="32729" x="9950450" y="6280150"/>
          <p14:tracePt t="32739" x="9944100" y="6273800"/>
          <p14:tracePt t="32756" x="9937750" y="6273800"/>
          <p14:tracePt t="32834" x="9899650" y="6273800"/>
          <p14:tracePt t="32888" x="9893300" y="6273800"/>
          <p14:tracePt t="32906" x="9886950" y="6273800"/>
          <p14:tracePt t="32923" x="9880600" y="6273800"/>
          <p14:tracePt t="32940" x="9861550" y="6273800"/>
          <p14:tracePt t="32957" x="9842500" y="6273800"/>
          <p14:tracePt t="32972" x="9817100" y="6273800"/>
          <p14:tracePt t="32989" x="9785350" y="6273800"/>
          <p14:tracePt t="33006" x="9740900" y="6273800"/>
          <p14:tracePt t="33009" x="9734550" y="6273800"/>
          <p14:tracePt t="33023" x="9702800" y="6273800"/>
          <p14:tracePt t="33039" x="9677400" y="6273800"/>
          <p14:tracePt t="33043" x="9671050" y="6273800"/>
          <p14:tracePt t="33057" x="9645650" y="6273800"/>
          <p14:tracePt t="33059" x="9639300" y="6273800"/>
          <p14:tracePt t="33073" x="9613900" y="6273800"/>
          <p14:tracePt t="33089" x="9588500" y="6273800"/>
          <p14:tracePt t="33091" x="9582150" y="6273800"/>
          <p14:tracePt t="33106" x="9550400" y="6267450"/>
          <p14:tracePt t="33110" x="9537700" y="6267450"/>
          <p14:tracePt t="33123" x="9525000" y="6267450"/>
          <p14:tracePt t="33139" x="9493250" y="6261100"/>
          <p14:tracePt t="33157" x="9467850" y="6254750"/>
          <p14:tracePt t="33173" x="9455150" y="6248400"/>
          <p14:tracePt t="33189" x="9429750" y="6248400"/>
          <p14:tracePt t="33207" x="9404350" y="6242050"/>
          <p14:tracePt t="33222" x="9385300" y="6235700"/>
          <p14:tracePt t="33239" x="9378950" y="6229350"/>
          <p14:tracePt t="33256" x="9366250" y="6223000"/>
          <p14:tracePt t="33302" x="9366250" y="6216650"/>
          <p14:tracePt t="33309" x="9366250" y="6210300"/>
          <p14:tracePt t="33323" x="9366250" y="6191250"/>
          <p14:tracePt t="33340" x="9372600" y="6159500"/>
          <p14:tracePt t="33357" x="9404350" y="6108700"/>
          <p14:tracePt t="33359" x="9404350" y="6102350"/>
          <p14:tracePt t="33373" x="9429750" y="6051550"/>
          <p14:tracePt t="33377" x="9442450" y="6019800"/>
          <p14:tracePt t="33391" x="9486900" y="5956300"/>
          <p14:tracePt t="33393" x="9493250" y="5943600"/>
          <p14:tracePt t="33408" x="9632950" y="5708650"/>
          <p14:tracePt t="33424" x="9779000" y="5492750"/>
          <p14:tracePt t="33439" x="9880600" y="5289550"/>
          <p14:tracePt t="33457" x="9937750" y="5118100"/>
          <p14:tracePt t="33474" x="9975850" y="4978400"/>
          <p14:tracePt t="33491" x="10007600" y="4813300"/>
          <p14:tracePt t="33508" x="10026650" y="4692650"/>
          <p14:tracePt t="33523" x="10033000" y="4597400"/>
          <p14:tracePt t="33539" x="10033000" y="4502150"/>
          <p14:tracePt t="33557" x="10033000" y="4419600"/>
          <p14:tracePt t="33575" x="10020300" y="4324350"/>
          <p14:tracePt t="33590" x="10013950" y="4254500"/>
          <p14:tracePt t="33607" x="10007600" y="4203700"/>
          <p14:tracePt t="33623" x="10007600" y="4171950"/>
          <p14:tracePt t="33641" x="10001250" y="4146550"/>
          <p14:tracePt t="33657" x="9994900" y="4127500"/>
          <p14:tracePt t="33674" x="9994900" y="4114800"/>
          <p14:tracePt t="33689" x="9994900" y="4102100"/>
          <p14:tracePt t="33706" x="9988550" y="4083050"/>
          <p14:tracePt t="33724" x="9975850" y="4070350"/>
          <p14:tracePt t="33740" x="9969500" y="4057650"/>
          <p14:tracePt t="33744" x="9963150" y="4057650"/>
          <p14:tracePt t="33756" x="9944100" y="4051300"/>
          <p14:tracePt t="33773" x="9906000" y="4038600"/>
          <p14:tracePt t="33777" x="9899650" y="4032250"/>
          <p14:tracePt t="33791" x="9772650" y="4006850"/>
          <p14:tracePt t="33807" x="9626600" y="3975100"/>
          <p14:tracePt t="33809" x="9601200" y="3975100"/>
          <p14:tracePt t="33823" x="9290050" y="3930650"/>
          <p14:tracePt t="33840" x="8604250" y="3873500"/>
          <p14:tracePt t="33845" x="8426450" y="3873500"/>
          <p14:tracePt t="33857" x="7886700" y="3867150"/>
          <p14:tracePt t="33874" x="7143750" y="3867150"/>
          <p14:tracePt t="33876" x="7073900" y="3867150"/>
          <p14:tracePt t="33891" x="6737350" y="3886200"/>
          <p14:tracePt t="33908" x="6584950" y="3892550"/>
          <p14:tracePt t="33923" x="6546850" y="3892550"/>
          <p14:tracePt t="33957" x="6534150" y="3892550"/>
          <p14:tracePt t="33975" x="6508750" y="3886200"/>
          <p14:tracePt t="33992" x="6451600" y="3841750"/>
          <p14:tracePt t="34007" x="6381750" y="3765550"/>
          <p14:tracePt t="34023" x="6324600" y="3676650"/>
          <p14:tracePt t="34041" x="6254750" y="3536950"/>
          <p14:tracePt t="34044" x="6235700" y="3498850"/>
          <p14:tracePt t="34057" x="6178550" y="3403600"/>
          <p14:tracePt t="34059" x="6165850" y="3390900"/>
          <p14:tracePt t="34075" x="6038850" y="3282950"/>
          <p14:tracePt t="34091" x="5848350" y="3175000"/>
          <p14:tracePt t="34107" x="5689600" y="3098800"/>
          <p14:tracePt t="34110" x="5664200" y="3086100"/>
          <p14:tracePt t="34125" x="5607050" y="3054350"/>
          <p14:tracePt t="34141" x="5568950" y="3022600"/>
          <p14:tracePt t="34157" x="5549900" y="3003550"/>
          <p14:tracePt t="34174" x="5524500" y="2978150"/>
          <p14:tracePt t="34191" x="5499100" y="2959100"/>
          <p14:tracePt t="34194" x="5492750" y="2959100"/>
          <p14:tracePt t="34207" x="5480050" y="2946400"/>
          <p14:tracePt t="34224" x="5461000" y="2927350"/>
          <p14:tracePt t="34241" x="5429250" y="2895600"/>
          <p14:tracePt t="34244" x="5422900" y="2889250"/>
          <p14:tracePt t="34258" x="5397500" y="2870200"/>
          <p14:tracePt t="34274" x="5365750" y="2844800"/>
          <p14:tracePt t="34291" x="5238750" y="2787650"/>
          <p14:tracePt t="34307" x="5162550" y="2755900"/>
          <p14:tracePt t="34325" x="5124450" y="2717800"/>
          <p14:tracePt t="34342" x="5086350" y="2679700"/>
          <p14:tracePt t="34357" x="5041900" y="2622550"/>
          <p14:tracePt t="34373" x="4991100" y="2559050"/>
          <p14:tracePt t="34391" x="4933950" y="2514600"/>
          <p14:tracePt t="34407" x="4895850" y="2489200"/>
          <p14:tracePt t="34425" x="4889500" y="2476500"/>
          <p14:tracePt t="34443" x="4876800" y="2476500"/>
          <p14:tracePt t="34457" x="4876800" y="2470150"/>
          <p14:tracePt t="34475" x="4851400" y="2457450"/>
          <p14:tracePt t="34490" x="4794250" y="2451100"/>
          <p14:tracePt t="34493" x="4787900" y="2451100"/>
          <p14:tracePt t="34509" x="4762500" y="2451100"/>
          <p14:tracePt t="34511" x="4756150" y="2451100"/>
          <p14:tracePt t="34542" x="4749800" y="2451100"/>
          <p14:tracePt t="34728" x="4749800" y="2444750"/>
          <p14:tracePt t="34844" x="4749800" y="2451100"/>
          <p14:tracePt t="34849" x="4749800" y="2457450"/>
          <p14:tracePt t="34862" x="4749800" y="2463800"/>
          <p14:tracePt t="34875" x="4749800" y="2476500"/>
          <p14:tracePt t="34891" x="4762500" y="2501900"/>
          <p14:tracePt t="34908" x="4781550" y="2527300"/>
          <p14:tracePt t="34925" x="4806950" y="2546350"/>
          <p14:tracePt t="34929" x="4813300" y="2546350"/>
          <p14:tracePt t="34941" x="4832350" y="2552700"/>
          <p14:tracePt t="34959" x="4864100" y="2559050"/>
          <p14:tracePt t="34975" x="4883150" y="2559050"/>
          <p14:tracePt t="34991" x="4902200" y="2552700"/>
          <p14:tracePt t="35009" x="4921250" y="2546350"/>
          <p14:tracePt t="35025" x="4933950" y="2533650"/>
          <p14:tracePt t="35029" x="4940300" y="2527300"/>
          <p14:tracePt t="35041" x="4953000" y="2520950"/>
          <p14:tracePt t="35058" x="4959350" y="2495550"/>
          <p14:tracePt t="35061" x="4959350" y="2489200"/>
          <p14:tracePt t="35075" x="4965700" y="2470150"/>
          <p14:tracePt t="35091" x="4965700" y="2451100"/>
          <p14:tracePt t="35109" x="4959350" y="2432050"/>
          <p14:tracePt t="35125" x="4946650" y="2419350"/>
          <p14:tracePt t="35128" x="4940300" y="2419350"/>
          <p14:tracePt t="35143" x="4914900" y="2419350"/>
          <p14:tracePt t="35159" x="4876800" y="2419350"/>
          <p14:tracePt t="35162" x="4864100" y="2419350"/>
          <p14:tracePt t="35176" x="4826000" y="2425700"/>
          <p14:tracePt t="35191" x="4781550" y="2438400"/>
          <p14:tracePt t="35196" x="4756150" y="2438400"/>
          <p14:tracePt t="35421" x="4768850" y="2438400"/>
          <p14:tracePt t="35425" x="4775200" y="2438400"/>
          <p14:tracePt t="35429" x="4800600" y="2432050"/>
          <p14:tracePt t="35442" x="4864100" y="2419350"/>
          <p14:tracePt t="35459" x="4978400" y="2406650"/>
          <p14:tracePt t="35475" x="5016500" y="2406650"/>
          <p14:tracePt t="35492" x="5041900" y="2406650"/>
          <p14:tracePt t="35525" x="5048250" y="2406650"/>
          <p14:tracePt t="35541" x="5080000" y="2413000"/>
          <p14:tracePt t="35559" x="5257800" y="2444750"/>
          <p14:tracePt t="35575" x="5384800" y="2463800"/>
          <p14:tracePt t="35578" x="5403850" y="2463800"/>
          <p14:tracePt t="35593" x="5441950" y="2470150"/>
          <p14:tracePt t="35609" x="5461000" y="2476500"/>
          <p14:tracePt t="35656" x="5461000" y="2482850"/>
          <p14:tracePt t="35717" x="5454650" y="2482850"/>
          <p14:tracePt t="35721" x="5454650" y="2489200"/>
          <p14:tracePt t="35725" x="5448300" y="2489200"/>
          <p14:tracePt t="35742" x="5422900" y="2495550"/>
          <p14:tracePt t="35759" x="5391150" y="2508250"/>
          <p14:tracePt t="35763" x="5378450" y="2508250"/>
          <p14:tracePt t="35777" x="5340350" y="2514600"/>
          <p14:tracePt t="35793" x="5308600" y="2520950"/>
          <p14:tracePt t="35809" x="5276850" y="2533650"/>
          <p14:tracePt t="35825" x="5226050" y="2540000"/>
          <p14:tracePt t="35842" x="5041900" y="2559050"/>
          <p14:tracePt t="35844" x="5022850" y="2565400"/>
          <p14:tracePt t="35860" x="4927600" y="2565400"/>
          <p14:tracePt t="35875" x="4883150" y="2565400"/>
          <p14:tracePt t="35892" x="4864100" y="2565400"/>
          <p14:tracePt t="35966" x="4857750" y="2565400"/>
          <p14:tracePt t="36127" x="4864100" y="2565400"/>
          <p14:tracePt t="36136" x="4870450" y="2565400"/>
          <p14:tracePt t="36143" x="4876800" y="2565400"/>
          <p14:tracePt t="36161" x="4902200" y="2552700"/>
          <p14:tracePt t="36175" x="4921250" y="2552700"/>
          <p14:tracePt t="36179" x="4933950" y="2552700"/>
          <p14:tracePt t="36193" x="4953000" y="2546350"/>
          <p14:tracePt t="36209" x="4978400" y="2540000"/>
          <p14:tracePt t="36227" x="5029200" y="2533650"/>
          <p14:tracePt t="36243" x="5073650" y="2527300"/>
          <p14:tracePt t="36259" x="5105400" y="2520950"/>
          <p14:tracePt t="36279" x="5137150" y="2514600"/>
          <p14:tracePt t="36292" x="5143500" y="2514600"/>
          <p14:tracePt t="36309" x="5156200" y="2514600"/>
          <p14:tracePt t="36326" x="5162550" y="2514600"/>
          <p14:tracePt t="36343" x="5168900" y="2508250"/>
          <p14:tracePt t="36359" x="5175250" y="2508250"/>
          <p14:tracePt t="36478" x="5181600" y="2508250"/>
          <p14:tracePt t="36504" x="5187950" y="2508250"/>
          <p14:tracePt t="36516" x="5194300" y="2501900"/>
          <p14:tracePt t="36527" x="5200650" y="2501900"/>
          <p14:tracePt t="36534" x="5207000" y="2501900"/>
          <p14:tracePt t="36546" x="5213350" y="2501900"/>
          <p14:tracePt t="36560" x="5219700" y="2495550"/>
          <p14:tracePt t="36576" x="5232400" y="2495550"/>
          <p14:tracePt t="36716" x="5226050" y="2495550"/>
          <p14:tracePt t="36725" x="5219700" y="2495550"/>
          <p14:tracePt t="36737" x="5213350" y="2501900"/>
          <p14:tracePt t="36743" x="5200650" y="2501900"/>
          <p14:tracePt t="36761" x="5162550" y="2508250"/>
          <p14:tracePt t="36777" x="5067300" y="2520950"/>
          <p14:tracePt t="36780" x="5041900" y="2527300"/>
          <p14:tracePt t="36793" x="4972050" y="2527300"/>
          <p14:tracePt t="36810" x="4933950" y="2527300"/>
          <p14:tracePt t="36814" x="4921250" y="2527300"/>
          <p14:tracePt t="36826" x="4914900" y="2527300"/>
          <p14:tracePt t="37349" x="4921250" y="2527300"/>
          <p14:tracePt t="37353" x="4927600" y="2527300"/>
          <p14:tracePt t="37360" x="4933950" y="2527300"/>
          <p14:tracePt t="37377" x="5060950" y="2514600"/>
          <p14:tracePt t="37393" x="5187950" y="2514600"/>
          <p14:tracePt t="37410" x="5416550" y="2514600"/>
          <p14:tracePt t="37427" x="5740400" y="2514600"/>
          <p14:tracePt t="37443" x="6254750" y="2489200"/>
          <p14:tracePt t="37461" x="6965950" y="2476500"/>
          <p14:tracePt t="37477" x="7670800" y="2451100"/>
          <p14:tracePt t="37493" x="8337550" y="2425700"/>
          <p14:tracePt t="37498" x="8597900" y="2419350"/>
          <p14:tracePt t="37511" x="9086850" y="2393950"/>
          <p14:tracePt t="37527" x="9696450" y="2368550"/>
          <p14:tracePt t="37543" x="10147300" y="2355850"/>
          <p14:tracePt t="37561" x="10394950" y="2336800"/>
          <p14:tracePt t="37577" x="10458450" y="2336800"/>
          <p14:tracePt t="37581" x="10471150" y="2336800"/>
          <p14:tracePt t="37594" x="10477500" y="2336800"/>
          <p14:tracePt t="37610" x="10490200" y="2336800"/>
          <p14:tracePt t="37627" x="10496550" y="2336800"/>
          <p14:tracePt t="37643" x="10509250" y="2336800"/>
          <p14:tracePt t="37660" x="10534650" y="2336800"/>
          <p14:tracePt t="37678" x="10585450" y="2336800"/>
          <p14:tracePt t="37681" x="10598150" y="2336800"/>
          <p14:tracePt t="37695" x="10617200" y="2330450"/>
          <p14:tracePt t="37710" x="10636250" y="2330450"/>
          <p14:tracePt t="37728" x="10648950" y="2330450"/>
          <p14:tracePt t="37744" x="10661650" y="2330450"/>
          <p14:tracePt t="37761" x="10756900" y="2355850"/>
          <p14:tracePt t="37765" x="10763250" y="2362200"/>
          <p14:tracePt t="37777" x="10801350" y="2381250"/>
          <p14:tracePt t="37794" x="10807700" y="2381250"/>
          <p14:tracePt t="37831" x="10807700" y="2387600"/>
          <p14:tracePt t="37855" x="10801350" y="2387600"/>
          <p14:tracePt t="37863" x="10795000" y="2387600"/>
          <p14:tracePt t="37866" x="10795000" y="2393950"/>
          <p14:tracePt t="37877" x="10775950" y="2406650"/>
          <p14:tracePt t="37895" x="10737850" y="2419350"/>
          <p14:tracePt t="37911" x="10687050" y="2432050"/>
          <p14:tracePt t="37927" x="10623550" y="2451100"/>
          <p14:tracePt t="37929" x="10610850" y="2457450"/>
          <p14:tracePt t="37944" x="10452100" y="2489200"/>
          <p14:tracePt t="38126" x="10458450" y="2489200"/>
          <p14:tracePt t="38130" x="10464800" y="2489200"/>
          <p14:tracePt t="38145" x="10483850" y="2489200"/>
          <p14:tracePt t="38161" x="10509250" y="2489200"/>
          <p14:tracePt t="38165" x="10515600" y="2489200"/>
          <p14:tracePt t="38177" x="10541000" y="2489200"/>
          <p14:tracePt t="38195" x="10572750" y="2482850"/>
          <p14:tracePt t="38211" x="10604500" y="2482850"/>
          <p14:tracePt t="38229" x="10636250" y="2482850"/>
          <p14:tracePt t="38232" x="10642600" y="2482850"/>
          <p14:tracePt t="38244" x="10661650" y="2482850"/>
          <p14:tracePt t="38261" x="10674350" y="2482850"/>
          <p14:tracePt t="38279" x="10687050" y="2482850"/>
          <p14:tracePt t="38318" x="10680700" y="2482850"/>
          <p14:tracePt t="38322" x="10668000" y="2482850"/>
          <p14:tracePt t="38328" x="10655300" y="2482850"/>
          <p14:tracePt t="38345" x="10604500" y="2482850"/>
          <p14:tracePt t="38361" x="10528300" y="2501900"/>
          <p14:tracePt t="38379" x="10477500" y="2514600"/>
          <p14:tracePt t="38383" x="10464800" y="2514600"/>
          <p14:tracePt t="38395" x="10433050" y="2514600"/>
          <p14:tracePt t="38411" x="10414000" y="2520950"/>
          <p14:tracePt t="38428" x="10394950" y="2520950"/>
          <p14:tracePt t="38445" x="10388600" y="2520950"/>
          <p14:tracePt t="38557" x="10394950" y="2520950"/>
          <p14:tracePt t="38563" x="10401300" y="2520950"/>
          <p14:tracePt t="38566" x="10407650" y="2520950"/>
          <p14:tracePt t="38579" x="10420350" y="2514600"/>
          <p14:tracePt t="38595" x="10445750" y="2514600"/>
          <p14:tracePt t="38611" x="10477500" y="2508250"/>
          <p14:tracePt t="38615" x="10483850" y="2508250"/>
          <p14:tracePt t="38628" x="10515600" y="2508250"/>
          <p14:tracePt t="38645" x="10541000" y="2508250"/>
          <p14:tracePt t="38662" x="10566400" y="2508250"/>
          <p14:tracePt t="38679" x="10591800" y="2508250"/>
          <p14:tracePt t="38694" x="10604500" y="2508250"/>
          <p14:tracePt t="38711" x="10610850" y="2508250"/>
          <p14:tracePt t="38728" x="10617200" y="2508250"/>
          <p14:tracePt t="38794" x="10610850" y="2508250"/>
          <p14:tracePt t="38811" x="10598150" y="2508250"/>
          <p14:tracePt t="38828" x="10591800" y="2508250"/>
          <p14:tracePt t="38845" x="10579100" y="2508250"/>
          <p14:tracePt t="38863" x="10572750" y="2508250"/>
          <p14:tracePt t="38879" x="10560050" y="2508250"/>
          <p14:tracePt t="38897" x="10553700" y="2508250"/>
          <p14:tracePt t="38913" x="10547350" y="2508250"/>
          <p14:tracePt t="39141" x="10541000" y="2508250"/>
          <p14:tracePt t="39153" x="10528300" y="2508250"/>
          <p14:tracePt t="39162" x="10496550" y="2508250"/>
          <p14:tracePt t="39179" x="10452100" y="2508250"/>
          <p14:tracePt t="39195" x="10420350" y="2508250"/>
          <p14:tracePt t="39212" x="10414000" y="2508250"/>
          <p14:tracePt t="39229" x="10407650" y="2508250"/>
          <p14:tracePt t="39465" x="10401300" y="2508250"/>
          <p14:tracePt t="39468" x="10394950" y="2508250"/>
          <p14:tracePt t="39479" x="10388600" y="2508250"/>
          <p14:tracePt t="39495" x="10299700" y="2501900"/>
          <p14:tracePt t="39513" x="10121900" y="2489200"/>
          <p14:tracePt t="39529" x="9886950" y="2476500"/>
          <p14:tracePt t="39547" x="9582150" y="2476500"/>
          <p14:tracePt t="39551" x="9499600" y="2470150"/>
          <p14:tracePt t="39563" x="9302750" y="2470150"/>
          <p14:tracePt t="39567" x="9245600" y="2470150"/>
          <p14:tracePt t="39579" x="9099550" y="2470150"/>
          <p14:tracePt t="39597" x="8966200" y="2470150"/>
          <p14:tracePt t="39612" x="8940800" y="2470150"/>
          <p14:tracePt t="39616" x="8934450" y="2470150"/>
          <p14:tracePt t="39630" x="8928100" y="2470150"/>
          <p14:tracePt t="39809" x="8940800" y="2470150"/>
          <p14:tracePt t="39814" x="8953500" y="2470150"/>
          <p14:tracePt t="39831" x="8991600" y="2470150"/>
          <p14:tracePt t="39847" x="9029700" y="2482850"/>
          <p14:tracePt t="39863" x="9055100" y="2482850"/>
          <p14:tracePt t="39879" x="9105900" y="2501900"/>
          <p14:tracePt t="39897" x="9175750" y="2527300"/>
          <p14:tracePt t="39899" x="9188450" y="2527300"/>
          <p14:tracePt t="39913" x="9271000" y="2559050"/>
          <p14:tracePt t="39929" x="9366250" y="2597150"/>
          <p14:tracePt t="39933" x="9385300" y="2609850"/>
          <p14:tracePt t="39947" x="9467850" y="2660650"/>
          <p14:tracePt t="39963" x="9563100" y="2717800"/>
          <p14:tracePt t="39979" x="9671050" y="2800350"/>
          <p14:tracePt t="39983" x="9696450" y="2819400"/>
          <p14:tracePt t="39997" x="9785350" y="2895600"/>
          <p14:tracePt t="40000" x="9810750" y="2921000"/>
          <p14:tracePt t="40013" x="9893300" y="3009900"/>
          <p14:tracePt t="40029" x="10013950" y="3149600"/>
          <p14:tracePt t="40047" x="10140950" y="3314700"/>
          <p14:tracePt t="40050" x="10172700" y="3359150"/>
          <p14:tracePt t="40062" x="10223500" y="3441700"/>
          <p14:tracePt t="40079" x="10255250" y="3505200"/>
          <p14:tracePt t="40083" x="10255250" y="3524250"/>
          <p14:tracePt t="40099" x="10242550" y="3587750"/>
          <p14:tracePt t="40113" x="10217150" y="3663950"/>
          <p14:tracePt t="40117" x="10204450" y="3689350"/>
          <p14:tracePt t="40130" x="10160000" y="3784600"/>
          <p14:tracePt t="40132" x="10147300" y="3797300"/>
          <p14:tracePt t="40148" x="10052050" y="3968750"/>
          <p14:tracePt t="40163" x="9842500" y="4241800"/>
          <p14:tracePt t="40439" x="9836150" y="4241800"/>
          <p14:tracePt t="40443" x="9817100" y="4241800"/>
          <p14:tracePt t="40447" x="9759950" y="4241800"/>
          <p14:tracePt t="40463" x="9467850" y="4260850"/>
          <p14:tracePt t="40480" x="9169400" y="4292600"/>
          <p14:tracePt t="40483" x="9124950" y="4298950"/>
          <p14:tracePt t="40497" x="8769350" y="4324350"/>
          <p14:tracePt t="40500" x="8674100" y="4324350"/>
          <p14:tracePt t="40513" x="8369300" y="4356100"/>
          <p14:tracePt t="40517" x="8280400" y="4368800"/>
          <p14:tracePt t="40530" x="8045450" y="4400550"/>
          <p14:tracePt t="40546" x="7905750" y="4419600"/>
          <p14:tracePt t="40563" x="7835900" y="4438650"/>
          <p14:tracePt t="40580" x="7759700" y="4457700"/>
          <p14:tracePt t="40584" x="7747000" y="4464050"/>
          <p14:tracePt t="40597" x="7683500" y="4489450"/>
          <p14:tracePt t="40613" x="7581900" y="4533900"/>
          <p14:tracePt t="40630" x="7416800" y="4591050"/>
          <p14:tracePt t="40634" x="7372350" y="4610100"/>
          <p14:tracePt t="40636" x="7353300" y="4616450"/>
          <p14:tracePt t="40647" x="7258050" y="4654550"/>
          <p14:tracePt t="40665" x="7105650" y="4718050"/>
          <p14:tracePt t="40681" x="7004050" y="4768850"/>
          <p14:tracePt t="40697" x="6927850" y="4806950"/>
          <p14:tracePt t="40715" x="6781800" y="4876800"/>
          <p14:tracePt t="40730" x="6623050" y="4946650"/>
          <p14:tracePt t="40747" x="6381750" y="5060950"/>
          <p14:tracePt t="40750" x="6337300" y="5086350"/>
          <p14:tracePt t="40763" x="6229350" y="5149850"/>
          <p14:tracePt t="40781" x="6165850" y="5194300"/>
          <p14:tracePt t="40797" x="6153150" y="5200650"/>
          <p14:tracePt t="40871" x="6153150" y="5207000"/>
          <p14:tracePt t="40875" x="6165850" y="5207000"/>
          <p14:tracePt t="40880" x="6184900" y="5207000"/>
          <p14:tracePt t="40897" x="6273800" y="5226050"/>
          <p14:tracePt t="40915" x="6350000" y="5226050"/>
          <p14:tracePt t="40930" x="6375400" y="5226050"/>
          <p14:tracePt t="40947" x="6381750" y="5226050"/>
          <p14:tracePt t="41072" x="6381750" y="5219700"/>
          <p14:tracePt t="41083" x="6381750" y="5213350"/>
          <p14:tracePt t="41092" x="6381750" y="5207000"/>
          <p14:tracePt t="41098" x="6381750" y="5200650"/>
          <p14:tracePt t="41114" x="6388100" y="5181600"/>
          <p14:tracePt t="41130" x="6400800" y="5162550"/>
          <p14:tracePt t="41148" x="6407150" y="5137150"/>
          <p14:tracePt t="41150" x="6413500" y="5137150"/>
          <p14:tracePt t="41165" x="6426200" y="5118100"/>
          <p14:tracePt t="41181" x="6438900" y="5099050"/>
          <p14:tracePt t="41197" x="6457950" y="5080000"/>
          <p14:tracePt t="41201" x="6464300" y="5067300"/>
          <p14:tracePt t="41215" x="6477000" y="5060950"/>
          <p14:tracePt t="41231" x="6502400" y="5041900"/>
          <p14:tracePt t="41249" x="6515100" y="5029200"/>
          <p14:tracePt t="41265" x="6534150" y="5022850"/>
          <p14:tracePt t="41281" x="6540500" y="5022850"/>
          <p14:tracePt t="41525" x="6534150" y="5022850"/>
          <p14:tracePt t="41529" x="6534150" y="5029200"/>
          <p14:tracePt t="41535" x="6527800" y="5029200"/>
          <p14:tracePt t="41549" x="6508750" y="5054600"/>
          <p14:tracePt t="41564" x="6451600" y="5162550"/>
          <p14:tracePt t="41581" x="6400800" y="5276850"/>
          <p14:tracePt t="41598" x="6388100" y="5353050"/>
          <p14:tracePt t="41615" x="6381750" y="5384800"/>
          <p14:tracePt t="41631" x="6375400" y="5410200"/>
          <p14:tracePt t="41649" x="6375400" y="5429250"/>
          <p14:tracePt t="41665" x="6369050" y="5454650"/>
          <p14:tracePt t="41667" x="6369050" y="5461000"/>
          <p14:tracePt t="41683" x="6356350" y="5492750"/>
          <p14:tracePt t="41699" x="6356350" y="5543550"/>
          <p14:tracePt t="41717" x="6356350" y="5568950"/>
          <p14:tracePt t="41732" x="6356350" y="5600700"/>
          <p14:tracePt t="41749" x="6356350" y="5632450"/>
          <p14:tracePt t="41753" x="6356350" y="5638800"/>
          <p14:tracePt t="41766" x="6350000" y="5657850"/>
          <p14:tracePt t="41783" x="6350000" y="5683250"/>
          <p14:tracePt t="41799" x="6350000" y="5702300"/>
          <p14:tracePt t="41815" x="6350000" y="5721350"/>
          <p14:tracePt t="41831" x="6350000" y="5740400"/>
          <p14:tracePt t="41848" x="6362700" y="5759450"/>
          <p14:tracePt t="41865" x="6362700" y="5772150"/>
          <p14:tracePt t="41881" x="6369050" y="5784850"/>
          <p14:tracePt t="41884" x="6369050" y="5791200"/>
          <p14:tracePt t="41899" x="6375400" y="5797550"/>
          <p14:tracePt t="41916" x="6381750" y="5797550"/>
          <p14:tracePt t="41931" x="6394450" y="5803900"/>
          <p14:tracePt t="41948" x="6400800" y="5803900"/>
          <p14:tracePt t="41965" x="6419850" y="5810250"/>
          <p14:tracePt t="41981" x="6489700" y="5810250"/>
          <p14:tracePt t="41983" x="6502400" y="5810250"/>
          <p14:tracePt t="41998" x="6578600" y="5810250"/>
          <p14:tracePt t="42015" x="6635750" y="5810250"/>
          <p14:tracePt t="42018" x="6648450" y="5810250"/>
          <p14:tracePt t="42031" x="6686550" y="5810250"/>
          <p14:tracePt t="42049" x="6750050" y="5810250"/>
          <p14:tracePt t="42052" x="6762750" y="5810250"/>
          <p14:tracePt t="42064" x="6800850" y="5810250"/>
          <p14:tracePt t="42081" x="6864350" y="5816600"/>
          <p14:tracePt t="42098" x="6927850" y="5816600"/>
          <p14:tracePt t="42115" x="6972300" y="5816600"/>
          <p14:tracePt t="42133" x="7016750" y="5816600"/>
          <p14:tracePt t="42149" x="7054850" y="5816600"/>
          <p14:tracePt t="42165" x="7099300" y="5816600"/>
          <p14:tracePt t="42168" x="7105650" y="5816600"/>
          <p14:tracePt t="42182" x="7137400" y="5810250"/>
          <p14:tracePt t="42199" x="7188200" y="5810250"/>
          <p14:tracePt t="42215" x="7239000" y="5810250"/>
          <p14:tracePt t="42218" x="7251700" y="5810250"/>
          <p14:tracePt t="42232" x="7289800" y="5810250"/>
          <p14:tracePt t="42249" x="7321550" y="5803900"/>
          <p14:tracePt t="42251" x="7327900" y="5803900"/>
          <p14:tracePt t="42265" x="7346950" y="5803900"/>
          <p14:tracePt t="42282" x="7359650" y="5803900"/>
          <p14:tracePt t="42317" x="7366000" y="5803900"/>
          <p14:tracePt t="42335" x="7372350" y="5803900"/>
          <p14:tracePt t="42348" x="7378700" y="5797550"/>
          <p14:tracePt t="42365" x="7391400" y="5797550"/>
          <p14:tracePt t="42383" x="7404100" y="5797550"/>
          <p14:tracePt t="42399" x="7410450" y="5797550"/>
          <p14:tracePt t="42415" x="7416800" y="5797550"/>
          <p14:tracePt t="42451" x="7410450" y="5797550"/>
          <p14:tracePt t="42465" x="7340600" y="5797550"/>
          <p14:tracePt t="42483" x="7239000" y="5797550"/>
          <p14:tracePt t="42499" x="7137400" y="5797550"/>
          <p14:tracePt t="42502" x="7105650" y="5797550"/>
          <p14:tracePt t="42515" x="7016750" y="5797550"/>
          <p14:tracePt t="42533" x="6908800" y="5791200"/>
          <p14:tracePt t="42535" x="6902450" y="5791200"/>
          <p14:tracePt t="42548" x="6845300" y="5791200"/>
          <p14:tracePt t="42565" x="6769100" y="5791200"/>
          <p14:tracePt t="42569" x="6762750" y="5784850"/>
          <p14:tracePt t="42582" x="6743700" y="5784850"/>
          <p14:tracePt t="42599" x="6737350" y="5784850"/>
          <p14:tracePt t="42651" x="6731000" y="5778500"/>
          <p14:tracePt t="42667" x="6731000" y="5759450"/>
          <p14:tracePt t="42682" x="6731000" y="5727700"/>
          <p14:tracePt t="42699" x="6731000" y="5670550"/>
          <p14:tracePt t="42715" x="6731000" y="5600700"/>
          <p14:tracePt t="42732" x="6731000" y="5505450"/>
          <p14:tracePt t="42749" x="6731000" y="5403850"/>
          <p14:tracePt t="42767" x="6731000" y="5302250"/>
          <p14:tracePt t="42769" x="6731000" y="5283200"/>
          <p14:tracePt t="42783" x="6731000" y="5232400"/>
          <p14:tracePt t="42799" x="6731000" y="5181600"/>
          <p14:tracePt t="42815" x="6731000" y="5156200"/>
          <p14:tracePt t="42833" x="6731000" y="5137150"/>
          <p14:tracePt t="42849" x="6731000" y="5130800"/>
          <p14:tracePt t="42884" x="6731000" y="5143500"/>
          <p14:tracePt t="42899" x="6743700" y="5245100"/>
          <p14:tracePt t="42916" x="6788150" y="5384800"/>
          <p14:tracePt t="42933" x="6832600" y="5454650"/>
          <p14:tracePt t="42949" x="6883400" y="5505450"/>
          <p14:tracePt t="43028" x="7505700" y="5607050"/>
          <p14:tracePt t="43035" x="7683500" y="5619750"/>
          <p14:tracePt t="43049" x="8045450" y="5664200"/>
          <p14:tracePt t="43066" x="8642350" y="5676900"/>
          <p14:tracePt t="43083" x="9150350" y="5676900"/>
          <p14:tracePt t="43100" x="9594850" y="5676900"/>
          <p14:tracePt t="43117" x="10001250" y="5670550"/>
          <p14:tracePt t="43133" x="10287000" y="5670550"/>
          <p14:tracePt t="43149" x="10490200" y="5670550"/>
          <p14:tracePt t="43167" x="10648950" y="5683250"/>
          <p14:tracePt t="43183" x="10731500" y="5689600"/>
          <p14:tracePt t="43199" x="10826750" y="5695950"/>
          <p14:tracePt t="43201" x="10833100" y="5695950"/>
          <p14:tracePt t="43216" x="10934700" y="5695950"/>
          <p14:tracePt t="43232" x="10991850" y="5695950"/>
          <p14:tracePt t="43250" x="11010900" y="5695950"/>
          <p14:tracePt t="43289" x="11017250" y="5695950"/>
          <p14:tracePt t="43307" x="11023600" y="5695950"/>
          <p14:tracePt t="43316" x="11029950" y="5695950"/>
          <p14:tracePt t="43333" x="11049000" y="5695950"/>
          <p14:tracePt t="43351" x="11068050" y="5695950"/>
          <p14:tracePt t="43367" x="11074400" y="5695950"/>
          <p14:tracePt t="43382" x="11036300" y="5695950"/>
          <p14:tracePt t="43399" x="10991850" y="5695950"/>
          <p14:tracePt t="43417" x="10922000" y="5695950"/>
          <p14:tracePt t="43433" x="10864850" y="5695950"/>
          <p14:tracePt t="43451" x="10725150" y="5695950"/>
          <p14:tracePt t="43467" x="10604500" y="5695950"/>
          <p14:tracePt t="43483" x="10509250" y="5708650"/>
          <p14:tracePt t="43499" x="10464800" y="5715000"/>
          <p14:tracePt t="43503" x="10458450" y="5715000"/>
          <p14:tracePt t="43517" x="10445750" y="5715000"/>
          <p14:tracePt t="43565" x="10452100" y="5715000"/>
          <p14:tracePt t="43571" x="10471150" y="5715000"/>
          <p14:tracePt t="43583" x="10534650" y="5715000"/>
          <p14:tracePt t="43601" x="10737850" y="5708650"/>
          <p14:tracePt t="43617" x="10972800" y="5695950"/>
          <p14:tracePt t="43620" x="11023600" y="5689600"/>
          <p14:tracePt t="43635" x="11201400" y="5670550"/>
          <p14:tracePt t="43651" x="11303000" y="5645150"/>
          <p14:tracePt t="43654" x="11315700" y="5645150"/>
          <p14:tracePt t="43668" x="11322050" y="5638800"/>
          <p14:tracePt t="43685" x="11328400" y="5626100"/>
          <p14:tracePt t="43701" x="11328400" y="5600700"/>
          <p14:tracePt t="43717" x="11328400" y="5543550"/>
          <p14:tracePt t="43720" x="11328400" y="5524500"/>
          <p14:tracePt t="43733" x="11328400" y="5461000"/>
          <p14:tracePt t="43750" x="11328400" y="5359400"/>
          <p14:tracePt t="43766" x="11322050" y="5245100"/>
          <p14:tracePt t="43783" x="11303000" y="5143500"/>
          <p14:tracePt t="43801" x="11264900" y="5054600"/>
          <p14:tracePt t="43816" x="11233150" y="5003800"/>
          <p14:tracePt t="43819" x="11233150" y="4997450"/>
          <p14:tracePt t="43833" x="11214100" y="4978400"/>
          <p14:tracePt t="43850" x="11214100" y="4965700"/>
          <p14:tracePt t="43867" x="11207750" y="4965700"/>
          <p14:tracePt t="43883" x="11195050" y="4965700"/>
          <p14:tracePt t="43901" x="11150600" y="4984750"/>
          <p14:tracePt t="43904" x="11137900" y="4984750"/>
          <p14:tracePt t="43917" x="11112500" y="4997450"/>
          <p14:tracePt t="43935" x="11055350" y="5035550"/>
          <p14:tracePt t="43951" x="10883900" y="5194300"/>
          <p14:tracePt t="43954" x="10852150" y="5232400"/>
          <p14:tracePt t="43967" x="10775950" y="5295900"/>
          <p14:tracePt t="43985" x="10661650" y="5378450"/>
          <p14:tracePt t="44001" x="10566400" y="5429250"/>
          <p14:tracePt t="44017" x="10490200" y="5467350"/>
          <p14:tracePt t="44035" x="10445750" y="5492750"/>
          <p14:tracePt t="44037" x="10445750" y="5499100"/>
          <p14:tracePt t="44051" x="10394950" y="5518150"/>
          <p14:tracePt t="44068" x="10337800" y="5543550"/>
          <p14:tracePt t="44085" x="10255250" y="5581650"/>
          <p14:tracePt t="44088" x="10223500" y="5588000"/>
          <p14:tracePt t="44102" x="10160000" y="5607050"/>
          <p14:tracePt t="44118" x="10007600" y="5626100"/>
          <p14:tracePt t="44133" x="9836150" y="5638800"/>
          <p14:tracePt t="44151" x="9652000" y="5638800"/>
          <p14:tracePt t="44167" x="9499600" y="5638800"/>
          <p14:tracePt t="44183" x="9309100" y="5645150"/>
          <p14:tracePt t="44201" x="8769350" y="5664200"/>
          <p14:tracePt t="44217" x="8369300" y="5676900"/>
          <p14:tracePt t="44220" x="8280400" y="5683250"/>
          <p14:tracePt t="44235" x="7899400" y="5689600"/>
          <p14:tracePt t="44251" x="7505700" y="5695950"/>
          <p14:tracePt t="44267" x="7239000" y="5702300"/>
          <p14:tracePt t="44271" x="7175500" y="5702300"/>
          <p14:tracePt t="44272" x="7150100" y="5708650"/>
          <p14:tracePt t="44285" x="6991350" y="5715000"/>
          <p14:tracePt t="44302" x="6781800" y="5721350"/>
          <p14:tracePt t="44317" x="6534150" y="5721350"/>
          <p14:tracePt t="44334" x="6216650" y="5721350"/>
          <p14:tracePt t="44351" x="5943600" y="5721350"/>
          <p14:tracePt t="44367" x="5753100" y="5721350"/>
          <p14:tracePt t="44385" x="5626100" y="5721350"/>
          <p14:tracePt t="44401" x="5549900" y="5721350"/>
          <p14:tracePt t="44417" x="5429250" y="5727700"/>
          <p14:tracePt t="44419" x="5403850" y="5727700"/>
          <p14:tracePt t="44435" x="5194300" y="5753100"/>
          <p14:tracePt t="44451" x="4889500" y="5772150"/>
          <p14:tracePt t="44467" x="4495800" y="5784850"/>
          <p14:tracePt t="44469" x="4457700" y="5784850"/>
          <p14:tracePt t="44485" x="3600450" y="5772150"/>
          <p14:tracePt t="44487" x="3543300" y="5765800"/>
          <p14:tracePt t="44501" x="3073400" y="5721350"/>
          <p14:tracePt t="44517" x="2393950" y="5657850"/>
          <p14:tracePt t="44534" x="1504950" y="5588000"/>
          <p14:tracePt t="44537" x="1397000" y="5568950"/>
          <p14:tracePt t="44551" x="774700" y="5499100"/>
          <p14:tracePt t="44569" x="19050" y="53403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2E044-0A7A-BA5E-694F-EECC6E93C772}"/>
              </a:ext>
            </a:extLst>
          </p:cNvPr>
          <p:cNvSpPr>
            <a:spLocks noGrp="1"/>
          </p:cNvSpPr>
          <p:nvPr>
            <p:ph type="title"/>
          </p:nvPr>
        </p:nvSpPr>
        <p:spPr/>
        <p:txBody>
          <a:bodyPr/>
          <a:lstStyle/>
          <a:p>
            <a:r>
              <a:rPr lang="es-ES" dirty="0"/>
              <a:t>Resultados</a:t>
            </a:r>
            <a:br>
              <a:rPr lang="es-ES" dirty="0"/>
            </a:br>
            <a:endParaRPr lang="es-ES" dirty="0"/>
          </a:p>
        </p:txBody>
      </p:sp>
      <p:sp>
        <p:nvSpPr>
          <p:cNvPr id="3" name="Marcador de contenido 2">
            <a:extLst>
              <a:ext uri="{FF2B5EF4-FFF2-40B4-BE49-F238E27FC236}">
                <a16:creationId xmlns:a16="http://schemas.microsoft.com/office/drawing/2014/main" id="{AEE53FF0-6DBD-A9C2-42B8-CC60E2CBE5E4}"/>
              </a:ext>
            </a:extLst>
          </p:cNvPr>
          <p:cNvSpPr txBox="1">
            <a:spLocks/>
          </p:cNvSpPr>
          <p:nvPr/>
        </p:nvSpPr>
        <p:spPr>
          <a:xfrm>
            <a:off x="8303492" y="1801489"/>
            <a:ext cx="3700316" cy="162751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La longitud del camino disminuye a medida que el agente </a:t>
            </a:r>
            <a:r>
              <a:rPr lang="es-ES" b="1" dirty="0">
                <a:latin typeface="Arial Narrow" panose="020B0606020202030204" pitchFamily="34" charset="0"/>
              </a:rPr>
              <a:t>aprende </a:t>
            </a:r>
            <a:r>
              <a:rPr lang="es-ES" dirty="0">
                <a:latin typeface="Arial Narrow" panose="020B0606020202030204" pitchFamily="34" charset="0"/>
              </a:rPr>
              <a:t>el camino que otorga mayor recompensa.</a:t>
            </a:r>
            <a:endParaRPr lang="es-ES" b="1" dirty="0">
              <a:latin typeface="Arial Narrow" panose="020B0606020202030204" pitchFamily="34" charset="0"/>
            </a:endParaRPr>
          </a:p>
        </p:txBody>
      </p:sp>
      <p:sp>
        <p:nvSpPr>
          <p:cNvPr id="6" name="Marcador de pie de página 3">
            <a:extLst>
              <a:ext uri="{FF2B5EF4-FFF2-40B4-BE49-F238E27FC236}">
                <a16:creationId xmlns:a16="http://schemas.microsoft.com/office/drawing/2014/main" id="{36605421-CE82-FD70-ED5C-BC2696E00E1B}"/>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7" name="Imagen 6" descr="Imagen que contiene Logotipo&#10;&#10;Descripción generada automáticamente">
            <a:extLst>
              <a:ext uri="{FF2B5EF4-FFF2-40B4-BE49-F238E27FC236}">
                <a16:creationId xmlns:a16="http://schemas.microsoft.com/office/drawing/2014/main" id="{2F3B14C4-6619-A4B1-9D67-3C0B7B71B3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8" name="Marcador de número de diapositiva 7">
            <a:extLst>
              <a:ext uri="{FF2B5EF4-FFF2-40B4-BE49-F238E27FC236}">
                <a16:creationId xmlns:a16="http://schemas.microsoft.com/office/drawing/2014/main" id="{ADFC6B7F-764C-1D89-C211-C91F6AE1EA41}"/>
              </a:ext>
            </a:extLst>
          </p:cNvPr>
          <p:cNvSpPr>
            <a:spLocks noGrp="1"/>
          </p:cNvSpPr>
          <p:nvPr>
            <p:ph type="sldNum" sz="quarter" idx="12"/>
          </p:nvPr>
        </p:nvSpPr>
        <p:spPr/>
        <p:txBody>
          <a:bodyPr/>
          <a:lstStyle/>
          <a:p>
            <a:fld id="{19590046-DA73-4BBF-84B5-C08E6F75191A}" type="slidenum">
              <a:rPr lang="en-US" smtClean="0"/>
              <a:t>14</a:t>
            </a:fld>
            <a:endParaRPr lang="en-US"/>
          </a:p>
        </p:txBody>
      </p:sp>
      <p:pic>
        <p:nvPicPr>
          <p:cNvPr id="12" name="Imagen 11" descr="Gráfico, Gráfico de líneas&#10;&#10;Descripción generada automáticamente">
            <a:extLst>
              <a:ext uri="{FF2B5EF4-FFF2-40B4-BE49-F238E27FC236}">
                <a16:creationId xmlns:a16="http://schemas.microsoft.com/office/drawing/2014/main" id="{9FFB945E-B7D7-5867-1F9D-1A9E7532F8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767" y="2031439"/>
            <a:ext cx="7971011" cy="4014567"/>
          </a:xfrm>
          <a:prstGeom prst="rect">
            <a:avLst/>
          </a:prstGeom>
        </p:spPr>
      </p:pic>
      <p:sp>
        <p:nvSpPr>
          <p:cNvPr id="13" name="Marcador de contenido 2">
            <a:extLst>
              <a:ext uri="{FF2B5EF4-FFF2-40B4-BE49-F238E27FC236}">
                <a16:creationId xmlns:a16="http://schemas.microsoft.com/office/drawing/2014/main" id="{19151190-DCA6-34C9-692E-88D8CA38B2F7}"/>
              </a:ext>
            </a:extLst>
          </p:cNvPr>
          <p:cNvSpPr txBox="1">
            <a:spLocks/>
          </p:cNvSpPr>
          <p:nvPr/>
        </p:nvSpPr>
        <p:spPr>
          <a:xfrm>
            <a:off x="8303492" y="5034044"/>
            <a:ext cx="3700316" cy="162751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Cuando el agente deja de explorar, no se produce ningún cambio en la gráfica.</a:t>
            </a:r>
          </a:p>
        </p:txBody>
      </p:sp>
      <p:sp>
        <p:nvSpPr>
          <p:cNvPr id="14" name="Marcador de contenido 2">
            <a:extLst>
              <a:ext uri="{FF2B5EF4-FFF2-40B4-BE49-F238E27FC236}">
                <a16:creationId xmlns:a16="http://schemas.microsoft.com/office/drawing/2014/main" id="{AE4BE0C8-EAA4-21B5-65E0-F0A02019FB73}"/>
              </a:ext>
            </a:extLst>
          </p:cNvPr>
          <p:cNvSpPr txBox="1">
            <a:spLocks/>
          </p:cNvSpPr>
          <p:nvPr/>
        </p:nvSpPr>
        <p:spPr>
          <a:xfrm>
            <a:off x="8303492" y="3210876"/>
            <a:ext cx="3700316" cy="182316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Los resultados se han convertido a una escala logarítmica para que se puedan observar mejor. Además, se ha realizado un promedio de los resultados.</a:t>
            </a:r>
          </a:p>
        </p:txBody>
      </p:sp>
      <p:pic>
        <p:nvPicPr>
          <p:cNvPr id="86" name="Audio 85">
            <a:hlinkClick r:id="" action="ppaction://media"/>
            <a:extLst>
              <a:ext uri="{FF2B5EF4-FFF2-40B4-BE49-F238E27FC236}">
                <a16:creationId xmlns:a16="http://schemas.microsoft.com/office/drawing/2014/main" id="{10AC8591-6C65-921D-CDBB-6CFCACE4785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05792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6452"/>
    </mc:Choice>
    <mc:Fallback>
      <p:transition spd="slow" advTm="56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6"/>
                </p:tgtEl>
              </p:cMediaNode>
            </p:audio>
          </p:childTnLst>
        </p:cTn>
      </p:par>
    </p:tnLst>
  </p:timing>
  <p:extLst>
    <p:ext uri="{3A86A75C-4F4B-4683-9AE1-C65F6400EC91}">
      <p14:laserTraceLst xmlns:p14="http://schemas.microsoft.com/office/powerpoint/2010/main">
        <p14:tracePtLst>
          <p14:tracePt t="7389" x="76200" y="3981450"/>
          <p14:tracePt t="7391" x="127000" y="3981450"/>
          <p14:tracePt t="7397" x="247650" y="3981450"/>
          <p14:tracePt t="7413" x="768350" y="3949700"/>
          <p14:tracePt t="7430" x="1168400" y="3905250"/>
          <p14:tracePt t="7448" x="1485900" y="3835400"/>
          <p14:tracePt t="7463" x="1746250" y="3752850"/>
          <p14:tracePt t="7480" x="1943100" y="3663950"/>
          <p14:tracePt t="7497" x="2095500" y="3536950"/>
          <p14:tracePt t="7500" x="2101850" y="3524250"/>
          <p14:tracePt t="7513" x="2159000" y="3467100"/>
          <p14:tracePt t="7531" x="2241550" y="3352800"/>
          <p14:tracePt t="7535" x="2266950" y="3321050"/>
          <p14:tracePt t="7548" x="2324100" y="3232150"/>
          <p14:tracePt t="7563" x="2368550" y="3124200"/>
          <p14:tracePt t="7581" x="2419350" y="2984500"/>
          <p14:tracePt t="7597" x="2438400" y="2882900"/>
          <p14:tracePt t="7613" x="2444750" y="2819400"/>
          <p14:tracePt t="7630" x="2425700" y="2736850"/>
          <p14:tracePt t="7633" x="2406650" y="2705100"/>
          <p14:tracePt t="7647" x="2362200" y="2635250"/>
          <p14:tracePt t="7651" x="2349500" y="2622550"/>
          <p14:tracePt t="7663" x="2324100" y="2584450"/>
          <p14:tracePt t="7668" x="2317750" y="2571750"/>
          <p14:tracePt t="7681" x="2292350" y="2540000"/>
          <p14:tracePt t="7698" x="2254250" y="2495550"/>
          <p14:tracePt t="7715" x="2184400" y="2444750"/>
          <p14:tracePt t="7731" x="2089150" y="2413000"/>
          <p14:tracePt t="7747" x="2012950" y="2406650"/>
          <p14:tracePt t="7750" x="2000250" y="2406650"/>
          <p14:tracePt t="7764" x="1962150" y="2406650"/>
          <p14:tracePt t="7781" x="1943100" y="2406650"/>
          <p14:tracePt t="7785" x="1930400" y="2406650"/>
          <p14:tracePt t="7797" x="1917700" y="2413000"/>
          <p14:tracePt t="7814" x="1879600" y="2425700"/>
          <p14:tracePt t="7831" x="1841500" y="2438400"/>
          <p14:tracePt t="7835" x="1835150" y="2444750"/>
          <p14:tracePt t="7847" x="1816100" y="2451100"/>
          <p14:tracePt t="7850" x="1809750" y="2451100"/>
          <p14:tracePt t="7863" x="1790700" y="2470150"/>
          <p14:tracePt t="7881" x="1765300" y="2489200"/>
          <p14:tracePt t="7897" x="1752600" y="2508250"/>
          <p14:tracePt t="7901" x="1746250" y="2514600"/>
          <p14:tracePt t="7914" x="1733550" y="2533650"/>
          <p14:tracePt t="7931" x="1720850" y="2559050"/>
          <p14:tracePt t="7947" x="1701800" y="2590800"/>
          <p14:tracePt t="7964" x="1689100" y="2622550"/>
          <p14:tracePt t="7981" x="1670050" y="2660650"/>
          <p14:tracePt t="7997" x="1670050" y="2692400"/>
          <p14:tracePt t="7999" x="1670050" y="2698750"/>
          <p14:tracePt t="8015" x="1670050" y="2743200"/>
          <p14:tracePt t="8018" x="1670050" y="2755900"/>
          <p14:tracePt t="8031" x="1689100" y="2794000"/>
          <p14:tracePt t="8048" x="1714500" y="2851150"/>
          <p14:tracePt t="8064" x="1758950" y="2895600"/>
          <p14:tracePt t="8081" x="1816100" y="2940050"/>
          <p14:tracePt t="8085" x="1835150" y="2952750"/>
          <p14:tracePt t="8097" x="1898650" y="2978150"/>
          <p14:tracePt t="8114" x="1987550" y="3009900"/>
          <p14:tracePt t="8116" x="1993900" y="3016250"/>
          <p14:tracePt t="8131" x="2095500" y="3035300"/>
          <p14:tracePt t="8147" x="2216150" y="3041650"/>
          <p14:tracePt t="8151" x="2247900" y="3041650"/>
          <p14:tracePt t="8164" x="2330450" y="3041650"/>
          <p14:tracePt t="8181" x="2438400" y="3028950"/>
          <p14:tracePt t="8197" x="2501900" y="2997200"/>
          <p14:tracePt t="8214" x="2540000" y="2959100"/>
          <p14:tracePt t="8231" x="2565400" y="2901950"/>
          <p14:tracePt t="8247" x="2546350" y="2762250"/>
          <p14:tracePt t="8251" x="2540000" y="2749550"/>
          <p14:tracePt t="8264" x="2508250" y="2705100"/>
          <p14:tracePt t="8269" x="2495550" y="2692400"/>
          <p14:tracePt t="8281" x="2444750" y="2660650"/>
          <p14:tracePt t="8297" x="2387600" y="2647950"/>
          <p14:tracePt t="8315" x="2266950" y="2635250"/>
          <p14:tracePt t="8319" x="2228850" y="2628900"/>
          <p14:tracePt t="8331" x="2089150" y="2628900"/>
          <p14:tracePt t="8347" x="1892300" y="2635250"/>
          <p14:tracePt t="8351" x="1854200" y="2647950"/>
          <p14:tracePt t="8365" x="1733550" y="2673350"/>
          <p14:tracePt t="8369" x="1708150" y="2679700"/>
          <p14:tracePt t="8382" x="1651000" y="2698750"/>
          <p14:tracePt t="8397" x="1612900" y="2705100"/>
          <p14:tracePt t="8415" x="1587500" y="2724150"/>
          <p14:tracePt t="8432" x="1574800" y="2749550"/>
          <p14:tracePt t="8447" x="1562100" y="2768600"/>
          <p14:tracePt t="8465" x="1555750" y="2800350"/>
          <p14:tracePt t="8481" x="1549400" y="2832100"/>
          <p14:tracePt t="8498" x="1536700" y="2870200"/>
          <p14:tracePt t="8515" x="1524000" y="2901950"/>
          <p14:tracePt t="8532" x="1517650" y="2927350"/>
          <p14:tracePt t="8548" x="1504950" y="2952750"/>
          <p14:tracePt t="8565" x="1498600" y="2971800"/>
          <p14:tracePt t="8581" x="1492250" y="2990850"/>
          <p14:tracePt t="8598" x="1485900" y="3009900"/>
          <p14:tracePt t="8616" x="1485900" y="3028950"/>
          <p14:tracePt t="8633" x="1485900" y="3041650"/>
          <p14:tracePt t="8650" x="1492250" y="3048000"/>
          <p14:tracePt t="8665" x="1492250" y="3054350"/>
          <p14:tracePt t="8700" x="1549400" y="3073400"/>
          <p14:tracePt t="8715" x="1612900" y="3073400"/>
          <p14:tracePt t="8732" x="1670050" y="3067050"/>
          <p14:tracePt t="8734" x="1676400" y="3067050"/>
          <p14:tracePt t="8750" x="1695450" y="3054350"/>
          <p14:tracePt t="8765" x="1708150" y="3048000"/>
          <p14:tracePt t="8781" x="1720850" y="3028950"/>
          <p14:tracePt t="8799" x="1727200" y="2984500"/>
          <p14:tracePt t="8815" x="1739900" y="2921000"/>
          <p14:tracePt t="8832" x="1746250" y="2851150"/>
          <p14:tracePt t="8849" x="1746250" y="2800350"/>
          <p14:tracePt t="8865" x="1695450" y="2667000"/>
          <p14:tracePt t="8882" x="1612900" y="2609850"/>
          <p14:tracePt t="8900" x="1530350" y="2565400"/>
          <p14:tracePt t="8915" x="1511300" y="2559050"/>
          <p14:tracePt t="8932" x="1498600" y="2552700"/>
          <p14:tracePt t="8935" x="1492250" y="2552700"/>
          <p14:tracePt t="8949" x="1473200" y="2552700"/>
          <p14:tracePt t="8966" x="1435100" y="2552700"/>
          <p14:tracePt t="8981" x="1377950" y="2559050"/>
          <p14:tracePt t="8999" x="1320800" y="2578100"/>
          <p14:tracePt t="9015" x="1289050" y="2590800"/>
          <p14:tracePt t="9032" x="1263650" y="2609850"/>
          <p14:tracePt t="9049" x="1238250" y="2635250"/>
          <p14:tracePt t="9052" x="1231900" y="2641600"/>
          <p14:tracePt t="9065" x="1219200" y="2654300"/>
          <p14:tracePt t="9069" x="1219200" y="2667000"/>
          <p14:tracePt t="9083" x="1212850" y="2686050"/>
          <p14:tracePt t="9085" x="1212850" y="2692400"/>
          <p14:tracePt t="9099" x="1212850" y="2717800"/>
          <p14:tracePt t="9115" x="1225550" y="2749550"/>
          <p14:tracePt t="9120" x="1231900" y="2762250"/>
          <p14:tracePt t="9132" x="1250950" y="2794000"/>
          <p14:tracePt t="9135" x="1257300" y="2800350"/>
          <p14:tracePt t="9149" x="1282700" y="2825750"/>
          <p14:tracePt t="9165" x="1308100" y="2844800"/>
          <p14:tracePt t="9181" x="1339850" y="2863850"/>
          <p14:tracePt t="9185" x="1346200" y="2863850"/>
          <p14:tracePt t="9199" x="1377950" y="2870200"/>
          <p14:tracePt t="9203" x="1384300" y="2870200"/>
          <p14:tracePt t="9215" x="1441450" y="2870200"/>
          <p14:tracePt t="9234" x="1581150" y="2857500"/>
          <p14:tracePt t="9250" x="1638300" y="2844800"/>
          <p14:tracePt t="9266" x="1663700" y="2832100"/>
          <p14:tracePt t="9283" x="1682750" y="2813050"/>
          <p14:tracePt t="9298" x="1689100" y="2794000"/>
          <p14:tracePt t="9315" x="1695450" y="2768600"/>
          <p14:tracePt t="9319" x="1701800" y="2755900"/>
          <p14:tracePt t="9332" x="1708150" y="2736850"/>
          <p14:tracePt t="9349" x="1708150" y="2692400"/>
          <p14:tracePt t="9353" x="1708150" y="2686050"/>
          <p14:tracePt t="9366" x="1708150" y="2667000"/>
          <p14:tracePt t="9369" x="1708150" y="2660650"/>
          <p14:tracePt t="9384" x="1663700" y="2609850"/>
          <p14:tracePt t="9399" x="1530350" y="2533650"/>
          <p14:tracePt t="9415" x="1384300" y="2501900"/>
          <p14:tracePt t="9434" x="1308100" y="2501900"/>
          <p14:tracePt t="9449" x="1282700" y="2501900"/>
          <p14:tracePt t="9466" x="1270000" y="2501900"/>
          <p14:tracePt t="9483" x="1250950" y="2501900"/>
          <p14:tracePt t="9499" x="1219200" y="2501900"/>
          <p14:tracePt t="9515" x="1193800" y="2520950"/>
          <p14:tracePt t="9517" x="1187450" y="2520950"/>
          <p14:tracePt t="9533" x="1168400" y="2533650"/>
          <p14:tracePt t="9537" x="1168400" y="2540000"/>
          <p14:tracePt t="9550" x="1149350" y="2552700"/>
          <p14:tracePt t="9552" x="1149350" y="2559050"/>
          <p14:tracePt t="9565" x="1130300" y="2578100"/>
          <p14:tracePt t="9583" x="1123950" y="2597150"/>
          <p14:tracePt t="9599" x="1123950" y="2609850"/>
          <p14:tracePt t="9616" x="1123950" y="2628900"/>
          <p14:tracePt t="9633" x="1123950" y="2647950"/>
          <p14:tracePt t="9649" x="1136650" y="2667000"/>
          <p14:tracePt t="9665" x="1162050" y="2698750"/>
          <p14:tracePt t="9683" x="1212850" y="2730500"/>
          <p14:tracePt t="9699" x="1263650" y="2755900"/>
          <p14:tracePt t="9703" x="1282700" y="2762250"/>
          <p14:tracePt t="9715" x="1333500" y="2774950"/>
          <p14:tracePt t="9719" x="1352550" y="2781300"/>
          <p14:tracePt t="9733" x="1422400" y="2800350"/>
          <p14:tracePt t="9750" x="1485900" y="2813050"/>
          <p14:tracePt t="9753" x="1504950" y="2819400"/>
          <p14:tracePt t="9768" x="1555750" y="2819400"/>
          <p14:tracePt t="9783" x="1606550" y="2819400"/>
          <p14:tracePt t="9787" x="1625600" y="2819400"/>
          <p14:tracePt t="9799" x="1657350" y="2813050"/>
          <p14:tracePt t="9815" x="1695450" y="2800350"/>
          <p14:tracePt t="9819" x="1708150" y="2794000"/>
          <p14:tracePt t="9833" x="1727200" y="2781300"/>
          <p14:tracePt t="9849" x="1739900" y="2768600"/>
          <p14:tracePt t="9868" x="1746250" y="2743200"/>
          <p14:tracePt t="9883" x="1746250" y="2730500"/>
          <p14:tracePt t="9886" x="1746250" y="2724150"/>
          <p14:tracePt t="9899" x="1733550" y="2711450"/>
          <p14:tracePt t="9917" x="1720850" y="2686050"/>
          <p14:tracePt t="9934" x="1657350" y="2660650"/>
          <p14:tracePt t="9950" x="1555750" y="2628900"/>
          <p14:tracePt t="9967" x="1403350" y="2603500"/>
          <p14:tracePt t="9983" x="1308100" y="2603500"/>
          <p14:tracePt t="9999" x="1225550" y="2603500"/>
          <p14:tracePt t="10016" x="1181100" y="2609850"/>
          <p14:tracePt t="10019" x="1174750" y="2609850"/>
          <p14:tracePt t="10033" x="1162050" y="2616200"/>
          <p14:tracePt t="10049" x="1155700" y="2622550"/>
          <p14:tracePt t="10066" x="1143000" y="2635250"/>
          <p14:tracePt t="10084" x="1143000" y="2641600"/>
          <p14:tracePt t="10100" x="1136650" y="2654300"/>
          <p14:tracePt t="10103" x="1136650" y="2660650"/>
          <p14:tracePt t="10116" x="1130300" y="2667000"/>
          <p14:tracePt t="10133" x="1130300" y="2686050"/>
          <p14:tracePt t="10149" x="1130300" y="2698750"/>
          <p14:tracePt t="10166" x="1136650" y="2717800"/>
          <p14:tracePt t="10183" x="1149350" y="2749550"/>
          <p14:tracePt t="10186" x="1155700" y="2755900"/>
          <p14:tracePt t="10199" x="1174750" y="2774950"/>
          <p14:tracePt t="10216" x="1206500" y="2813050"/>
          <p14:tracePt t="10233" x="1270000" y="2844800"/>
          <p14:tracePt t="10237" x="1276350" y="2851150"/>
          <p14:tracePt t="10249" x="1333500" y="2870200"/>
          <p14:tracePt t="10253" x="1352550" y="2870200"/>
          <p14:tracePt t="10266" x="1403350" y="2882900"/>
          <p14:tracePt t="10284" x="1485900" y="2889250"/>
          <p14:tracePt t="10300" x="1536700" y="2889250"/>
          <p14:tracePt t="10303" x="1549400" y="2889250"/>
          <p14:tracePt t="10318" x="1587500" y="2882900"/>
          <p14:tracePt t="10334" x="1619250" y="2870200"/>
          <p14:tracePt t="10351" x="1644650" y="2851150"/>
          <p14:tracePt t="10370" x="1663700" y="2825750"/>
          <p14:tracePt t="10383" x="1670050" y="2800350"/>
          <p14:tracePt t="10399" x="1670050" y="2762250"/>
          <p14:tracePt t="10403" x="1670050" y="2755900"/>
          <p14:tracePt t="10416" x="1663700" y="2730500"/>
          <p14:tracePt t="10433" x="1638300" y="2686050"/>
          <p14:tracePt t="10436" x="1631950" y="2679700"/>
          <p14:tracePt t="10451" x="1612900" y="2654300"/>
          <p14:tracePt t="10467" x="1568450" y="2616200"/>
          <p14:tracePt t="10471" x="1549400" y="2609850"/>
          <p14:tracePt t="10484" x="1492250" y="2603500"/>
          <p14:tracePt t="10487" x="1479550" y="2603500"/>
          <p14:tracePt t="10501" x="1416050" y="2603500"/>
          <p14:tracePt t="10517" x="1384300" y="2603500"/>
          <p14:tracePt t="10534" x="1371600" y="2603500"/>
          <p14:tracePt t="10550" x="1365250" y="2603500"/>
          <p14:tracePt t="12061" x="1358900" y="2609850"/>
          <p14:tracePt t="12066" x="1352550" y="2609850"/>
          <p14:tracePt t="12074" x="1346200" y="2609850"/>
          <p14:tracePt t="12085" x="1333500" y="2616200"/>
          <p14:tracePt t="12102" x="1308100" y="2622550"/>
          <p14:tracePt t="12104" x="1301750" y="2622550"/>
          <p14:tracePt t="12118" x="1295400" y="2622550"/>
          <p14:tracePt t="12135" x="1276350" y="2635250"/>
          <p14:tracePt t="12152" x="1270000" y="2635250"/>
          <p14:tracePt t="12169" x="1257300" y="2654300"/>
          <p14:tracePt t="12185" x="1250950" y="2679700"/>
          <p14:tracePt t="12202" x="1244600" y="2705100"/>
          <p14:tracePt t="12205" x="1244600" y="2717800"/>
          <p14:tracePt t="12218" x="1231900" y="2730500"/>
          <p14:tracePt t="12235" x="1231900" y="2736850"/>
          <p14:tracePt t="12251" x="1231900" y="2749550"/>
          <p14:tracePt t="12268" x="1231900" y="2755900"/>
          <p14:tracePt t="12285" x="1231900" y="2768600"/>
          <p14:tracePt t="12302" x="1231900" y="2781300"/>
          <p14:tracePt t="12318" x="1231900" y="2800350"/>
          <p14:tracePt t="12335" x="1238250" y="2813050"/>
          <p14:tracePt t="12351" x="1250950" y="2844800"/>
          <p14:tracePt t="12369" x="1263650" y="2870200"/>
          <p14:tracePt t="12372" x="1263650" y="2876550"/>
          <p14:tracePt t="12386" x="1282700" y="2901950"/>
          <p14:tracePt t="12403" x="1301750" y="2927350"/>
          <p14:tracePt t="12421" x="1333500" y="2965450"/>
          <p14:tracePt t="12435" x="1352550" y="2978150"/>
          <p14:tracePt t="12453" x="1384300" y="3003550"/>
          <p14:tracePt t="12469" x="1428750" y="3022600"/>
          <p14:tracePt t="12485" x="1479550" y="3035300"/>
          <p14:tracePt t="12502" x="1543050" y="3054350"/>
          <p14:tracePt t="12519" x="1606550" y="3060700"/>
          <p14:tracePt t="12523" x="1631950" y="3060700"/>
          <p14:tracePt t="12535" x="1676400" y="3060700"/>
          <p14:tracePt t="12551" x="1733550" y="3060700"/>
          <p14:tracePt t="12569" x="1797050" y="3060700"/>
          <p14:tracePt t="12585" x="1835150" y="3054350"/>
          <p14:tracePt t="12588" x="1841500" y="3048000"/>
          <p14:tracePt t="12602" x="1879600" y="3035300"/>
          <p14:tracePt t="12605" x="1885950" y="3035300"/>
          <p14:tracePt t="12619" x="1911350" y="3009900"/>
          <p14:tracePt t="12636" x="1943100" y="2984500"/>
          <p14:tracePt t="12639" x="1949450" y="2971800"/>
          <p14:tracePt t="12653" x="1955800" y="2940050"/>
          <p14:tracePt t="12669" x="1968500" y="2895600"/>
          <p14:tracePt t="12685" x="1968500" y="2832100"/>
          <p14:tracePt t="12702" x="1962150" y="2774950"/>
          <p14:tracePt t="12719" x="1949450" y="2730500"/>
          <p14:tracePt t="12721" x="1943100" y="2717800"/>
          <p14:tracePt t="12735" x="1930400" y="2686050"/>
          <p14:tracePt t="12741" x="1924050" y="2673350"/>
          <p14:tracePt t="12752" x="1905000" y="2641600"/>
          <p14:tracePt t="12769" x="1797050" y="2584450"/>
          <p14:tracePt t="12785" x="1670050" y="2571750"/>
          <p14:tracePt t="12802" x="1574800" y="2571750"/>
          <p14:tracePt t="12804" x="1568450" y="2571750"/>
          <p14:tracePt t="12818" x="1543050" y="2571750"/>
          <p14:tracePt t="12835" x="1530350" y="2571750"/>
          <p14:tracePt t="12895" x="1524000" y="2571750"/>
          <p14:tracePt t="12909" x="1524000" y="2578100"/>
          <p14:tracePt t="12922" x="1524000" y="2584450"/>
          <p14:tracePt t="12931" x="1524000" y="2590800"/>
          <p14:tracePt t="12970" x="1524000" y="2597150"/>
          <p14:tracePt t="12989" x="1524000" y="2603500"/>
          <p14:tracePt t="12995" x="1524000" y="2609850"/>
          <p14:tracePt t="13012" x="1524000" y="2616200"/>
          <p14:tracePt t="13023" x="1524000" y="2622550"/>
          <p14:tracePt t="13036" x="1524000" y="2628900"/>
          <p14:tracePt t="13052" x="1524000" y="2635250"/>
          <p14:tracePt t="13069" x="1524000" y="2641600"/>
          <p14:tracePt t="13086" x="1524000" y="2647950"/>
          <p14:tracePt t="13102" x="1530350" y="2654300"/>
          <p14:tracePt t="13485" x="1530350" y="2660650"/>
          <p14:tracePt t="13503" x="1530350" y="2667000"/>
          <p14:tracePt t="13509" x="1530350" y="2673350"/>
          <p14:tracePt t="13522" x="1536700" y="2686050"/>
          <p14:tracePt t="13536" x="1536700" y="2698750"/>
          <p14:tracePt t="13553" x="1543050" y="2717800"/>
          <p14:tracePt t="13569" x="1543050" y="2736850"/>
          <p14:tracePt t="13587" x="1543050" y="2755900"/>
          <p14:tracePt t="13603" x="1543050" y="2768600"/>
          <p14:tracePt t="13620" x="1549400" y="2774950"/>
          <p14:tracePt t="13637" x="1549400" y="2781300"/>
          <p14:tracePt t="13654" x="1549400" y="2794000"/>
          <p14:tracePt t="13670" x="1555750" y="2794000"/>
          <p14:tracePt t="13686" x="1555750" y="2806700"/>
          <p14:tracePt t="13703" x="1562100" y="2819400"/>
          <p14:tracePt t="13720" x="1562100" y="2825750"/>
          <p14:tracePt t="13723" x="1562100" y="2832100"/>
          <p14:tracePt t="13736" x="1568450" y="2844800"/>
          <p14:tracePt t="13753" x="1574800" y="2851150"/>
          <p14:tracePt t="13769" x="1574800" y="2857500"/>
          <p14:tracePt t="13786" x="1581150" y="2863850"/>
          <p14:tracePt t="13803" x="1581150" y="2870200"/>
          <p14:tracePt t="13827" x="1581150" y="2876550"/>
          <p14:tracePt t="13850" x="1581150" y="2882900"/>
          <p14:tracePt t="13861" x="1587500" y="2889250"/>
          <p14:tracePt t="13869" x="1587500" y="2895600"/>
          <p14:tracePt t="13886" x="1593850" y="2921000"/>
          <p14:tracePt t="13904" x="1600200" y="2940050"/>
          <p14:tracePt t="13920" x="1606550" y="2965450"/>
          <p14:tracePt t="13937" x="1612900" y="2990850"/>
          <p14:tracePt t="13953" x="1619250" y="3022600"/>
          <p14:tracePt t="13970" x="1625600" y="3048000"/>
          <p14:tracePt t="13987" x="1631950" y="3073400"/>
          <p14:tracePt t="13991" x="1631950" y="3079750"/>
          <p14:tracePt t="14004" x="1638300" y="3098800"/>
          <p14:tracePt t="14007" x="1644650" y="3105150"/>
          <p14:tracePt t="14020" x="1644650" y="3117850"/>
          <p14:tracePt t="14037" x="1651000" y="3143250"/>
          <p14:tracePt t="14041" x="1657350" y="3155950"/>
          <p14:tracePt t="14053" x="1657350" y="3168650"/>
          <p14:tracePt t="14070" x="1670050" y="3181350"/>
          <p14:tracePt t="14087" x="1670050" y="3194050"/>
          <p14:tracePt t="14105" x="1670050" y="3206750"/>
          <p14:tracePt t="14535" x="1676400" y="3213100"/>
          <p14:tracePt t="14539" x="1682750" y="3213100"/>
          <p14:tracePt t="14553" x="1727200" y="3263900"/>
          <p14:tracePt t="14571" x="1790700" y="3346450"/>
          <p14:tracePt t="14574" x="1797050" y="3352800"/>
          <p14:tracePt t="14587" x="1841500" y="3429000"/>
          <p14:tracePt t="14592" x="1854200" y="3454400"/>
          <p14:tracePt t="14604" x="1873250" y="3486150"/>
          <p14:tracePt t="14622" x="1943100" y="3587750"/>
          <p14:tracePt t="14637" x="2000250" y="3683000"/>
          <p14:tracePt t="14654" x="2089150" y="3765550"/>
          <p14:tracePt t="14657" x="2108200" y="3784600"/>
          <p14:tracePt t="14671" x="2190750" y="3829050"/>
          <p14:tracePt t="14687" x="2292350" y="3873500"/>
          <p14:tracePt t="15081" x="2298700" y="3867150"/>
          <p14:tracePt t="15083" x="2298700" y="3854450"/>
          <p14:tracePt t="15087" x="2311400" y="3854450"/>
          <p14:tracePt t="15104" x="2311400" y="3822700"/>
          <p14:tracePt t="15121" x="2292350" y="3797300"/>
          <p14:tracePt t="15125" x="2286000" y="3784600"/>
          <p14:tracePt t="15137" x="2260600" y="3765550"/>
          <p14:tracePt t="15155" x="2222500" y="3721100"/>
          <p14:tracePt t="15159" x="2216150" y="3714750"/>
          <p14:tracePt t="15171" x="2197100" y="3689350"/>
          <p14:tracePt t="15175" x="2197100" y="3676650"/>
          <p14:tracePt t="15187" x="2190750" y="3638550"/>
          <p14:tracePt t="15205" x="2190750" y="3556000"/>
          <p14:tracePt t="15208" x="2190750" y="3543300"/>
          <p14:tracePt t="15225" x="2171700" y="3441700"/>
          <p14:tracePt t="15226" x="2171700" y="3429000"/>
          <p14:tracePt t="15237" x="2095500" y="3289300"/>
          <p14:tracePt t="15255" x="1981200" y="3187700"/>
          <p14:tracePt t="15271" x="1905000" y="3124200"/>
          <p14:tracePt t="15288" x="1860550" y="3054350"/>
          <p14:tracePt t="15291" x="1854200" y="3028950"/>
          <p14:tracePt t="15305" x="1822450" y="2965450"/>
          <p14:tracePt t="15321" x="1803400" y="2908300"/>
          <p14:tracePt t="15338" x="1771650" y="2832100"/>
          <p14:tracePt t="15355" x="1727200" y="2762250"/>
          <p14:tracePt t="15372" x="1714500" y="2730500"/>
          <p14:tracePt t="15375" x="1708150" y="2730500"/>
          <p14:tracePt t="15388" x="1708150" y="2724150"/>
          <p14:tracePt t="15467" x="1701800" y="2724150"/>
          <p14:tracePt t="15471" x="1701800" y="2730500"/>
          <p14:tracePt t="15481" x="1701800" y="2743200"/>
          <p14:tracePt t="15488" x="1701800" y="2749550"/>
          <p14:tracePt t="15505" x="1695450" y="2781300"/>
          <p14:tracePt t="15521" x="1689100" y="2806700"/>
          <p14:tracePt t="15525" x="1689100" y="2813050"/>
          <p14:tracePt t="15538" x="1689100" y="2832100"/>
          <p14:tracePt t="15542" x="1689100" y="2838450"/>
          <p14:tracePt t="15555" x="1689100" y="2857500"/>
          <p14:tracePt t="15571" x="1689100" y="2889250"/>
          <p14:tracePt t="15588" x="1689100" y="2921000"/>
          <p14:tracePt t="15593" x="1689100" y="2933700"/>
          <p14:tracePt t="15605" x="1695450" y="2965450"/>
          <p14:tracePt t="15609" x="1695450" y="2971800"/>
          <p14:tracePt t="15621" x="1701800" y="3009900"/>
          <p14:tracePt t="15638" x="1714500" y="3041650"/>
          <p14:tracePt t="15642" x="1714500" y="3048000"/>
          <p14:tracePt t="15655" x="1727200" y="3086100"/>
          <p14:tracePt t="15659" x="1727200" y="3092450"/>
          <p14:tracePt t="15671" x="1739900" y="3111500"/>
          <p14:tracePt t="15676" x="1746250" y="3124200"/>
          <p14:tracePt t="15689" x="1758950" y="3162300"/>
          <p14:tracePt t="15693" x="1758950" y="3168650"/>
          <p14:tracePt t="15705" x="1778000" y="3206750"/>
          <p14:tracePt t="15723" x="1797050" y="3257550"/>
          <p14:tracePt t="15725" x="1803400" y="3263900"/>
          <p14:tracePt t="15739" x="1822450" y="3308350"/>
          <p14:tracePt t="15755" x="1847850" y="3352800"/>
          <p14:tracePt t="15759" x="1847850" y="3371850"/>
          <p14:tracePt t="15771" x="1866900" y="3403600"/>
          <p14:tracePt t="15789" x="1892300" y="3454400"/>
          <p14:tracePt t="15796" x="1905000" y="3473450"/>
          <p14:tracePt t="15805" x="1917700" y="3492500"/>
          <p14:tracePt t="15821" x="1943100" y="3530600"/>
          <p14:tracePt t="15839" x="1981200" y="3575050"/>
          <p14:tracePt t="15855" x="2019300" y="3613150"/>
          <p14:tracePt t="15871" x="2051050" y="3644900"/>
          <p14:tracePt t="15889" x="2076450" y="3683000"/>
          <p14:tracePt t="15905" x="2095500" y="3714750"/>
          <p14:tracePt t="15921" x="2114550" y="3746500"/>
          <p14:tracePt t="15925" x="2127250" y="3752850"/>
          <p14:tracePt t="15939" x="2139950" y="3784600"/>
          <p14:tracePt t="15956" x="2159000" y="3816350"/>
          <p14:tracePt t="15971" x="2178050" y="3841750"/>
          <p14:tracePt t="15989" x="2197100" y="3867150"/>
          <p14:tracePt t="16006" x="2216150" y="3886200"/>
          <p14:tracePt t="16009" x="2216150" y="3892550"/>
          <p14:tracePt t="16022" x="2235200" y="3905250"/>
          <p14:tracePt t="16039" x="2260600" y="3924300"/>
          <p14:tracePt t="16044" x="2266950" y="3924300"/>
          <p14:tracePt t="16057" x="2292350" y="3943350"/>
          <p14:tracePt t="16072" x="2324100" y="3956050"/>
          <p14:tracePt t="16089" x="2362200" y="3981450"/>
          <p14:tracePt t="16105" x="2400300" y="4000500"/>
          <p14:tracePt t="16109" x="2406650" y="4000500"/>
          <p14:tracePt t="16122" x="2425700" y="4013200"/>
          <p14:tracePt t="16126" x="2432050" y="4019550"/>
          <p14:tracePt t="16139" x="2451100" y="4025900"/>
          <p14:tracePt t="16155" x="2482850" y="4044950"/>
          <p14:tracePt t="16173" x="2508250" y="4064000"/>
          <p14:tracePt t="16190" x="2540000" y="4083050"/>
          <p14:tracePt t="16193" x="2552700" y="4089400"/>
          <p14:tracePt t="16205" x="2584450" y="4108450"/>
          <p14:tracePt t="16223" x="2628900" y="4133850"/>
          <p14:tracePt t="16239" x="2660650" y="4152900"/>
          <p14:tracePt t="16255" x="2692400" y="4171950"/>
          <p14:tracePt t="16272" x="2717800" y="4184650"/>
          <p14:tracePt t="16276" x="2724150" y="4191000"/>
          <p14:tracePt t="16289" x="2743200" y="4197350"/>
          <p14:tracePt t="16305" x="2768600" y="4210050"/>
          <p14:tracePt t="16323" x="2800350" y="4222750"/>
          <p14:tracePt t="16340" x="2825750" y="4222750"/>
          <p14:tracePt t="16343" x="2832100" y="4222750"/>
          <p14:tracePt t="16357" x="2851150" y="4222750"/>
          <p14:tracePt t="16373" x="2863850" y="4222750"/>
          <p14:tracePt t="16390" x="2882900" y="4222750"/>
          <p14:tracePt t="16394" x="2889250" y="4222750"/>
          <p14:tracePt t="16405" x="2908300" y="4222750"/>
          <p14:tracePt t="16423" x="2927350" y="4216400"/>
          <p14:tracePt t="16439" x="2940050" y="4216400"/>
          <p14:tracePt t="16455" x="2952750" y="4216400"/>
          <p14:tracePt t="16472" x="2959100" y="4210050"/>
          <p14:tracePt t="16490" x="2978150" y="4210050"/>
          <p14:tracePt t="16505" x="3003550" y="4203700"/>
          <p14:tracePt t="16523" x="3035300" y="4191000"/>
          <p14:tracePt t="16540" x="3060700" y="4191000"/>
          <p14:tracePt t="16543" x="3073400" y="4184650"/>
          <p14:tracePt t="16557" x="3092450" y="4184650"/>
          <p14:tracePt t="16572" x="3111500" y="4184650"/>
          <p14:tracePt t="16590" x="3130550" y="4184650"/>
          <p14:tracePt t="16606" x="3143250" y="4184650"/>
          <p14:tracePt t="16623" x="3155950" y="4184650"/>
          <p14:tracePt t="16640" x="3175000" y="4191000"/>
          <p14:tracePt t="16655" x="3181350" y="4191000"/>
          <p14:tracePt t="16672" x="3200400" y="4191000"/>
          <p14:tracePt t="16690" x="3225800" y="4197350"/>
          <p14:tracePt t="16706" x="3257550" y="4197350"/>
          <p14:tracePt t="16723" x="3308350" y="4197350"/>
          <p14:tracePt t="16739" x="3340100" y="4197350"/>
          <p14:tracePt t="16757" x="3384550" y="4203700"/>
          <p14:tracePt t="16760" x="3390900" y="4203700"/>
          <p14:tracePt t="16773" x="3416300" y="4210050"/>
          <p14:tracePt t="16778" x="3429000" y="4210050"/>
          <p14:tracePt t="16789" x="3448050" y="4210050"/>
          <p14:tracePt t="16806" x="3473450" y="4210050"/>
          <p14:tracePt t="16823" x="3505200" y="4210050"/>
          <p14:tracePt t="16839" x="3543300" y="4210050"/>
          <p14:tracePt t="16842" x="3549650" y="4210050"/>
          <p14:tracePt t="16857" x="3600450" y="4210050"/>
          <p14:tracePt t="16873" x="3663950" y="4210050"/>
          <p14:tracePt t="16890" x="3721100" y="4203700"/>
          <p14:tracePt t="16893" x="3740150" y="4203700"/>
          <p14:tracePt t="16906" x="3784600" y="4197350"/>
          <p14:tracePt t="16923" x="3841750" y="4191000"/>
          <p14:tracePt t="16940" x="3892550" y="4178300"/>
          <p14:tracePt t="16956" x="3937000" y="4178300"/>
          <p14:tracePt t="16973" x="4000500" y="4165600"/>
          <p14:tracePt t="16989" x="4064000" y="4165600"/>
          <p14:tracePt t="17006" x="4127500" y="4178300"/>
          <p14:tracePt t="17009" x="4146550" y="4178300"/>
          <p14:tracePt t="17023" x="4197350" y="4191000"/>
          <p14:tracePt t="17039" x="4267200" y="4203700"/>
          <p14:tracePt t="17057" x="4343400" y="4229100"/>
          <p14:tracePt t="17073" x="4425950" y="4260850"/>
          <p14:tracePt t="17089" x="4514850" y="4292600"/>
          <p14:tracePt t="17107" x="4622800" y="4324350"/>
          <p14:tracePt t="17109" x="4635500" y="4330700"/>
          <p14:tracePt t="17123" x="4737100" y="4349750"/>
          <p14:tracePt t="17139" x="4845050" y="4375150"/>
          <p14:tracePt t="17157" x="4959350" y="4381500"/>
          <p14:tracePt t="17161" x="4978400" y="4381500"/>
          <p14:tracePt t="17174" x="5035550" y="4394200"/>
          <p14:tracePt t="17190" x="5105400" y="4400550"/>
          <p14:tracePt t="17194" x="5118100" y="4400550"/>
          <p14:tracePt t="17207" x="5168900" y="4413250"/>
          <p14:tracePt t="17223" x="5207000" y="4413250"/>
          <p14:tracePt t="17240" x="5245100" y="4425950"/>
          <p14:tracePt t="17244" x="5251450" y="4432300"/>
          <p14:tracePt t="17257" x="5276850" y="4432300"/>
          <p14:tracePt t="17273" x="5308600" y="4438650"/>
          <p14:tracePt t="17277" x="5340350" y="4445000"/>
          <p14:tracePt t="17290" x="5435600" y="4445000"/>
          <p14:tracePt t="17307" x="5524500" y="4445000"/>
          <p14:tracePt t="17324" x="5594350" y="4445000"/>
          <p14:tracePt t="17327" x="5607050" y="4445000"/>
          <p14:tracePt t="17328" x="5613400" y="4445000"/>
          <p14:tracePt t="17341" x="5657850" y="4445000"/>
          <p14:tracePt t="17357" x="5734050" y="4445000"/>
          <p14:tracePt t="17373" x="5803900" y="4445000"/>
          <p14:tracePt t="17378" x="5822950" y="4445000"/>
          <p14:tracePt t="17379" x="5829300" y="4445000"/>
          <p14:tracePt t="17390" x="5867400" y="4445000"/>
          <p14:tracePt t="17407" x="5943600" y="4445000"/>
          <p14:tracePt t="17423" x="5988050" y="4445000"/>
          <p14:tracePt t="17427" x="6000750" y="4445000"/>
          <p14:tracePt t="17440" x="6032500" y="4445000"/>
          <p14:tracePt t="17457" x="6089650" y="4445000"/>
          <p14:tracePt t="17460" x="6096000" y="4445000"/>
          <p14:tracePt t="17473" x="6134100" y="4445000"/>
          <p14:tracePt t="17491" x="6203950" y="4445000"/>
          <p14:tracePt t="17495" x="6216650" y="4445000"/>
          <p14:tracePt t="17507" x="6388100" y="4445000"/>
          <p14:tracePt t="17523" x="6623050" y="4445000"/>
          <p14:tracePt t="17540" x="6775450" y="4445000"/>
          <p14:tracePt t="17558" x="6864350" y="4445000"/>
          <p14:tracePt t="17573" x="6921500" y="4438650"/>
          <p14:tracePt t="17591" x="6965950" y="4438650"/>
          <p14:tracePt t="17607" x="6985000" y="4438650"/>
          <p14:tracePt t="17623" x="6997700" y="4432300"/>
          <p14:tracePt t="17641" x="7016750" y="4419600"/>
          <p14:tracePt t="17656" x="7023100" y="4419600"/>
          <p14:tracePt t="17674" x="7035800" y="4413250"/>
          <p14:tracePt t="17690" x="7048500" y="4406900"/>
          <p14:tracePt t="17707" x="7054850" y="4400550"/>
          <p14:tracePt t="17740" x="7054850" y="4394200"/>
          <p14:tracePt t="17757" x="7048500" y="4394200"/>
          <p14:tracePt t="17774" x="7048500" y="4387850"/>
          <p14:tracePt t="17782" x="6985000" y="4387850"/>
          <p14:tracePt t="17791" x="6921500" y="4387850"/>
          <p14:tracePt t="17807" x="6775450" y="4387850"/>
          <p14:tracePt t="17823" x="6680200" y="4406900"/>
          <p14:tracePt t="17841" x="6508750" y="4419600"/>
          <p14:tracePt t="17845" x="6470650" y="4419600"/>
          <p14:tracePt t="17858" x="6388100" y="4425950"/>
          <p14:tracePt t="17874" x="6324600" y="4425950"/>
          <p14:tracePt t="17891" x="6235700" y="4425950"/>
          <p14:tracePt t="17894" x="6216650" y="4419600"/>
          <p14:tracePt t="17907" x="6172200" y="4413250"/>
          <p14:tracePt t="17924" x="6134100" y="4406900"/>
          <p14:tracePt t="17940" x="6115050" y="4400550"/>
          <p14:tracePt t="17958" x="6096000" y="4394200"/>
          <p14:tracePt t="17975" x="6083300" y="4394200"/>
          <p14:tracePt t="17991" x="6064250" y="4394200"/>
          <p14:tracePt t="18007" x="6045200" y="4394200"/>
          <p14:tracePt t="18024" x="6026150" y="4394200"/>
          <p14:tracePt t="18041" x="6007100" y="4400550"/>
          <p14:tracePt t="18058" x="5988050" y="4406900"/>
          <p14:tracePt t="18074" x="5892800" y="4432300"/>
          <p14:tracePt t="18078" x="5867400" y="4438650"/>
          <p14:tracePt t="18080" x="5854700" y="4445000"/>
          <p14:tracePt t="18091" x="5803900" y="4457700"/>
          <p14:tracePt t="18107" x="5759450" y="4457700"/>
          <p14:tracePt t="18124" x="5740400" y="4457700"/>
          <p14:tracePt t="18140" x="5715000" y="4457700"/>
          <p14:tracePt t="18157" x="5645150" y="4457700"/>
          <p14:tracePt t="18175" x="5549900" y="4457700"/>
          <p14:tracePt t="18179" x="5524500" y="4457700"/>
          <p14:tracePt t="18191" x="5454650" y="4457700"/>
          <p14:tracePt t="18208" x="5391150" y="4457700"/>
          <p14:tracePt t="18224" x="5359400" y="4457700"/>
          <p14:tracePt t="18227" x="5353050" y="4457700"/>
          <p14:tracePt t="18242" x="5334000" y="4457700"/>
          <p14:tracePt t="18259" x="5321300" y="4457700"/>
          <p14:tracePt t="18290" x="5314950" y="4457700"/>
          <p14:tracePt t="18343" x="5321300" y="4457700"/>
          <p14:tracePt t="18346" x="5327650" y="4457700"/>
          <p14:tracePt t="18362" x="5403850" y="4445000"/>
          <p14:tracePt t="18375" x="5505450" y="4425950"/>
          <p14:tracePt t="18391" x="5632450" y="4406900"/>
          <p14:tracePt t="18407" x="5759450" y="4387850"/>
          <p14:tracePt t="18411" x="5778500" y="4381500"/>
          <p14:tracePt t="18425" x="5918200" y="4368800"/>
          <p14:tracePt t="18442" x="6076950" y="4362450"/>
          <p14:tracePt t="18457" x="6223000" y="4356100"/>
          <p14:tracePt t="18461" x="6261100" y="4356100"/>
          <p14:tracePt t="18475" x="6356350" y="4356100"/>
          <p14:tracePt t="18478" x="6388100" y="4356100"/>
          <p14:tracePt t="18491" x="6464300" y="4356100"/>
          <p14:tracePt t="18507" x="6553200" y="4356100"/>
          <p14:tracePt t="18525" x="6635750" y="4356100"/>
          <p14:tracePt t="18542" x="6686550" y="4349750"/>
          <p14:tracePt t="18545" x="6699250" y="4349750"/>
          <p14:tracePt t="18546" x="6705600" y="4349750"/>
          <p14:tracePt t="18559" x="6731000" y="4349750"/>
          <p14:tracePt t="18575" x="6762750" y="4349750"/>
          <p14:tracePt t="18591" x="6775450" y="4349750"/>
          <p14:tracePt t="18608" x="6788150" y="4349750"/>
          <p14:tracePt t="18624" x="6800850" y="4349750"/>
          <p14:tracePt t="18641" x="6826250" y="4349750"/>
          <p14:tracePt t="18657" x="6845300" y="4349750"/>
          <p14:tracePt t="18675" x="6870700" y="4349750"/>
          <p14:tracePt t="18691" x="6889750" y="4349750"/>
          <p14:tracePt t="18708" x="6902450" y="4349750"/>
          <p14:tracePt t="18762" x="6896100" y="4349750"/>
          <p14:tracePt t="18770" x="6889750" y="4349750"/>
          <p14:tracePt t="18774" x="6889750" y="4356100"/>
          <p14:tracePt t="18791" x="6864350" y="4362450"/>
          <p14:tracePt t="18809" x="6826250" y="4368800"/>
          <p14:tracePt t="18825" x="6699250" y="4381500"/>
          <p14:tracePt t="18841" x="6559550" y="4400550"/>
          <p14:tracePt t="18845" x="6534150" y="4400550"/>
          <p14:tracePt t="18858" x="6470650" y="4406900"/>
          <p14:tracePt t="18875" x="6426200" y="4406900"/>
          <p14:tracePt t="18879" x="6419850" y="4406900"/>
          <p14:tracePt t="18892" x="6400800" y="4406900"/>
          <p14:tracePt t="18910" x="6388100" y="4406900"/>
          <p14:tracePt t="18976" x="6388100" y="4413250"/>
          <p14:tracePt t="18989" x="6407150" y="4413250"/>
          <p14:tracePt t="18993" x="6445250" y="4413250"/>
          <p14:tracePt t="19008" x="6553200" y="4413250"/>
          <p14:tracePt t="19013" x="6610350" y="4413250"/>
          <p14:tracePt t="19026" x="6705600" y="4413250"/>
          <p14:tracePt t="19041" x="6781800" y="4400550"/>
          <p14:tracePt t="19058" x="6800850" y="4394200"/>
          <p14:tracePt t="19094" x="6800850" y="4387850"/>
          <p14:tracePt t="19109" x="6756400" y="4375150"/>
          <p14:tracePt t="19125" x="6654800" y="4356100"/>
          <p14:tracePt t="19129" x="6642100" y="4356100"/>
          <p14:tracePt t="19142" x="6572250" y="4356100"/>
          <p14:tracePt t="19159" x="6394450" y="4343400"/>
          <p14:tracePt t="19162" x="6369050" y="4337050"/>
          <p14:tracePt t="19175" x="6121400" y="4311650"/>
          <p14:tracePt t="19179" x="6032500" y="4298950"/>
          <p14:tracePt t="19191" x="5695950" y="4260850"/>
          <p14:tracePt t="19208" x="5105400" y="4184650"/>
          <p14:tracePt t="19225" x="4032250" y="4051300"/>
          <p14:tracePt t="19242" x="3035300" y="3987800"/>
          <p14:tracePt t="19259" x="2222500" y="3981450"/>
          <p14:tracePt t="19275" x="1752600" y="3956050"/>
          <p14:tracePt t="19280" x="1638300" y="3937000"/>
          <p14:tracePt t="19292" x="1479550" y="3911600"/>
          <p14:tracePt t="19309" x="1193800" y="3835400"/>
          <p14:tracePt t="19326" x="876300" y="3733800"/>
          <p14:tracePt t="19342" x="438150" y="3625850"/>
          <p14:tracePt t="22248" x="82550" y="2990850"/>
          <p14:tracePt t="22251" x="215900" y="2990850"/>
          <p14:tracePt t="22261" x="520700" y="2990850"/>
          <p14:tracePt t="22279" x="920750" y="2990850"/>
          <p14:tracePt t="22295" x="1155700" y="3003550"/>
          <p14:tracePt t="22312" x="1212850" y="3016250"/>
          <p14:tracePt t="22646" x="1219200" y="3022600"/>
          <p14:tracePt t="22649" x="1244600" y="3022600"/>
          <p14:tracePt t="22663" x="1276350" y="3041650"/>
          <p14:tracePt t="22679" x="1289050" y="3060700"/>
          <p14:tracePt t="22695" x="1289050" y="3079750"/>
          <p14:tracePt t="22700" x="1289050" y="3092450"/>
          <p14:tracePt t="22713" x="1276350" y="3117850"/>
          <p14:tracePt t="22729" x="1276350" y="3143250"/>
          <p14:tracePt t="22746" x="1295400" y="3194050"/>
          <p14:tracePt t="22762" x="1320800" y="3263900"/>
          <p14:tracePt t="22765" x="1327150" y="3289300"/>
          <p14:tracePt t="22779" x="1346200" y="3371850"/>
          <p14:tracePt t="22796" x="1346200" y="3492500"/>
          <p14:tracePt t="22799" x="1346200" y="3530600"/>
          <p14:tracePt t="22800" x="1346200" y="3549650"/>
          <p14:tracePt t="22812" x="1346200" y="3651250"/>
          <p14:tracePt t="22829" x="1346200" y="3835400"/>
          <p14:tracePt t="22833" x="1346200" y="3917950"/>
          <p14:tracePt t="22845" x="1346200" y="4083050"/>
          <p14:tracePt t="22863" x="1397000" y="4330700"/>
          <p14:tracePt t="22879" x="1447800" y="4514850"/>
          <p14:tracePt t="22895" x="1485900" y="4711700"/>
          <p14:tracePt t="22899" x="1498600" y="4756150"/>
          <p14:tracePt t="22913" x="1517650" y="4927600"/>
          <p14:tracePt t="22930" x="1536700" y="5105400"/>
          <p14:tracePt t="22947" x="1543050" y="5226050"/>
          <p14:tracePt t="22950" x="1549400" y="5257800"/>
          <p14:tracePt t="22963" x="1562100" y="5334000"/>
          <p14:tracePt t="22979" x="1574800" y="5403850"/>
          <p14:tracePt t="22997" x="1593850" y="5480050"/>
          <p14:tracePt t="23000" x="1600200" y="5505450"/>
          <p14:tracePt t="23013" x="1619250" y="5556250"/>
          <p14:tracePt t="23029" x="1631950" y="5651500"/>
          <p14:tracePt t="23045" x="1631950" y="5721350"/>
          <p14:tracePt t="23063" x="1612900" y="5791200"/>
          <p14:tracePt t="23079" x="1593850" y="5835650"/>
          <p14:tracePt t="23095" x="1574800" y="5886450"/>
          <p14:tracePt t="23100" x="1568450" y="5899150"/>
          <p14:tracePt t="23113" x="1562100" y="5918200"/>
          <p14:tracePt t="23129" x="1549400" y="5949950"/>
          <p14:tracePt t="23147" x="1549400" y="5969000"/>
          <p14:tracePt t="23151" x="1543050" y="5975350"/>
          <p14:tracePt t="23179" x="1543050" y="5949950"/>
          <p14:tracePt t="23196" x="1543050" y="5854700"/>
          <p14:tracePt t="23200" x="1543050" y="5829300"/>
          <p14:tracePt t="23213" x="1555750" y="5753100"/>
          <p14:tracePt t="23229" x="1562100" y="5670550"/>
          <p14:tracePt t="23247" x="1562100" y="5594350"/>
          <p14:tracePt t="23249" x="1562100" y="5588000"/>
          <p14:tracePt t="23263" x="1536700" y="5530850"/>
          <p14:tracePt t="23279" x="1498600" y="5486400"/>
          <p14:tracePt t="23297" x="1473200" y="5467350"/>
          <p14:tracePt t="23301" x="1460500" y="5467350"/>
          <p14:tracePt t="23313" x="1447800" y="5467350"/>
          <p14:tracePt t="23330" x="1435100" y="5467350"/>
          <p14:tracePt t="23346" x="1384300" y="5473700"/>
          <p14:tracePt t="23363" x="1333500" y="5486400"/>
          <p14:tracePt t="23367" x="1327150" y="5486400"/>
          <p14:tracePt t="23379" x="1295400" y="5499100"/>
          <p14:tracePt t="23396" x="1276350" y="5511800"/>
          <p14:tracePt t="23413" x="1270000" y="5518150"/>
          <p14:tracePt t="23417" x="1270000" y="5524500"/>
          <p14:tracePt t="23418" x="1270000" y="5530850"/>
          <p14:tracePt t="23432" x="1270000" y="5543550"/>
          <p14:tracePt t="23448" x="1282700" y="5568950"/>
          <p14:tracePt t="23463" x="1308100" y="5600700"/>
          <p14:tracePt t="23479" x="1339850" y="5619750"/>
          <p14:tracePt t="23483" x="1346200" y="5632450"/>
          <p14:tracePt t="23496" x="1377950" y="5638800"/>
          <p14:tracePt t="23513" x="1416050" y="5645150"/>
          <p14:tracePt t="23529" x="1473200" y="5651500"/>
          <p14:tracePt t="23533" x="1492250" y="5651500"/>
          <p14:tracePt t="23546" x="1524000" y="5645150"/>
          <p14:tracePt t="23563" x="1562100" y="5632450"/>
          <p14:tracePt t="23565" x="1574800" y="5626100"/>
          <p14:tracePt t="23579" x="1606550" y="5600700"/>
          <p14:tracePt t="23598" x="1644650" y="5562600"/>
          <p14:tracePt t="23613" x="1657350" y="5524500"/>
          <p14:tracePt t="23629" x="1657350" y="5480050"/>
          <p14:tracePt t="23647" x="1657350" y="5448300"/>
          <p14:tracePt t="23663" x="1657350" y="5429250"/>
          <p14:tracePt t="23680" x="1638300" y="5403850"/>
          <p14:tracePt t="23697" x="1612900" y="5391150"/>
          <p14:tracePt t="23699" x="1606550" y="5384800"/>
          <p14:tracePt t="23713" x="1581150" y="5378450"/>
          <p14:tracePt t="23717" x="1562100" y="5378450"/>
          <p14:tracePt t="23729" x="1524000" y="5372100"/>
          <p14:tracePt t="23747" x="1473200" y="5372100"/>
          <p14:tracePt t="23750" x="1466850" y="5372100"/>
          <p14:tracePt t="23763" x="1441450" y="5372100"/>
          <p14:tracePt t="23780" x="1422400" y="5372100"/>
          <p14:tracePt t="23797" x="1416050" y="5372100"/>
          <p14:tracePt t="23814" x="1403350" y="5397500"/>
          <p14:tracePt t="23830" x="1403350" y="5448300"/>
          <p14:tracePt t="23847" x="1403350" y="5486400"/>
          <p14:tracePt t="23851" x="1403350" y="5492750"/>
          <p14:tracePt t="23863" x="1403350" y="5505450"/>
          <p14:tracePt t="23916" x="1409700" y="5505450"/>
          <p14:tracePt t="23924" x="1416050" y="5505450"/>
          <p14:tracePt t="23930" x="1422400" y="5505450"/>
          <p14:tracePt t="23947" x="1454150" y="5505450"/>
          <p14:tracePt t="23965" x="1479550" y="5499100"/>
          <p14:tracePt t="23981" x="1511300" y="5492750"/>
          <p14:tracePt t="23997" x="1536700" y="5486400"/>
          <p14:tracePt t="24013" x="1562100" y="5473700"/>
          <p14:tracePt t="24030" x="1581150" y="5473700"/>
          <p14:tracePt t="24046" x="1593850" y="5473700"/>
          <p14:tracePt t="24063" x="1600200" y="5473700"/>
          <p14:tracePt t="24080" x="1606550" y="5454650"/>
          <p14:tracePt t="24096" x="1600200" y="5422900"/>
          <p14:tracePt t="24113" x="1587500" y="5397500"/>
          <p14:tracePt t="24131" x="1568450" y="5378450"/>
          <p14:tracePt t="24136" x="1562100" y="5378450"/>
          <p14:tracePt t="24147" x="1555750" y="5372100"/>
          <p14:tracePt t="24164" x="1549400" y="5372100"/>
          <p14:tracePt t="24217" x="1543050" y="5372100"/>
          <p14:tracePt t="24239" x="1536700" y="5372100"/>
          <p14:tracePt t="27027" x="1536700" y="5365750"/>
          <p14:tracePt t="27038" x="1530350" y="5359400"/>
          <p14:tracePt t="27041" x="1524000" y="5334000"/>
          <p14:tracePt t="27049" x="1517650" y="5308600"/>
          <p14:tracePt t="27067" x="1511300" y="5232400"/>
          <p14:tracePt t="27084" x="1498600" y="5175250"/>
          <p14:tracePt t="27099" x="1473200" y="5105400"/>
          <p14:tracePt t="27117" x="1466850" y="5035550"/>
          <p14:tracePt t="27133" x="1466850" y="5003800"/>
          <p14:tracePt t="27137" x="1466850" y="4991100"/>
          <p14:tracePt t="27150" x="1473200" y="4953000"/>
          <p14:tracePt t="27167" x="1485900" y="4876800"/>
          <p14:tracePt t="27170" x="1485900" y="4864100"/>
          <p14:tracePt t="27184" x="1498600" y="4787900"/>
          <p14:tracePt t="27199" x="1498600" y="4692650"/>
          <p14:tracePt t="27217" x="1498600" y="4591050"/>
          <p14:tracePt t="27222" x="1498600" y="4565650"/>
          <p14:tracePt t="27235" x="1504950" y="4514850"/>
          <p14:tracePt t="27253" x="1517650" y="4406900"/>
          <p14:tracePt t="27255" x="1524000" y="4406900"/>
          <p14:tracePt t="27268" x="1536700" y="4343400"/>
          <p14:tracePt t="27284" x="1543050" y="4273550"/>
          <p14:tracePt t="27288" x="1543050" y="4267200"/>
          <p14:tracePt t="27300" x="1549400" y="4229100"/>
          <p14:tracePt t="27317" x="1549400" y="4152900"/>
          <p14:tracePt t="27333" x="1549400" y="4095750"/>
          <p14:tracePt t="27350" x="1555750" y="4032250"/>
          <p14:tracePt t="27367" x="1562100" y="3943350"/>
          <p14:tracePt t="27371" x="1562100" y="3930650"/>
          <p14:tracePt t="27383" x="1568450" y="3860800"/>
          <p14:tracePt t="27400" x="1574800" y="3771900"/>
          <p14:tracePt t="27417" x="1574800" y="3676650"/>
          <p14:tracePt t="27434" x="1568450" y="3581400"/>
          <p14:tracePt t="27450" x="1562100" y="3492500"/>
          <p14:tracePt t="27467" x="1562100" y="3403600"/>
          <p14:tracePt t="27472" x="1562100" y="3390900"/>
          <p14:tracePt t="27484" x="1562100" y="3333750"/>
          <p14:tracePt t="27487" x="1568450" y="3321050"/>
          <p14:tracePt t="27501" x="1574800" y="3257550"/>
          <p14:tracePt t="27518" x="1581150" y="3194050"/>
          <p14:tracePt t="27533" x="1581150" y="3136900"/>
          <p14:tracePt t="27551" x="1581150" y="3079750"/>
          <p14:tracePt t="27567" x="1587500" y="3048000"/>
          <p14:tracePt t="27583" x="1600200" y="3003550"/>
          <p14:tracePt t="27600" x="1619250" y="2959100"/>
          <p14:tracePt t="27617" x="1651000" y="2908300"/>
          <p14:tracePt t="27635" x="1701800" y="2857500"/>
          <p14:tracePt t="27637" x="1701800" y="2851150"/>
          <p14:tracePt t="27651" x="1752600" y="2800350"/>
          <p14:tracePt t="27667" x="1828800" y="2743200"/>
          <p14:tracePt t="27684" x="1981200" y="2647950"/>
          <p14:tracePt t="27731" x="1987550" y="2647950"/>
          <p14:tracePt t="27743" x="2000250" y="2647950"/>
          <p14:tracePt t="27751" x="2006600" y="2647950"/>
          <p14:tracePt t="27767" x="2012950" y="2647950"/>
          <p14:tracePt t="27784" x="2019300" y="2647950"/>
          <p14:tracePt t="27831" x="2012950" y="2654300"/>
          <p14:tracePt t="27838" x="2006600" y="2654300"/>
          <p14:tracePt t="27851" x="1955800" y="2673350"/>
          <p14:tracePt t="27867" x="1860550" y="2698750"/>
          <p14:tracePt t="27883" x="1701800" y="2724150"/>
          <p14:tracePt t="27901" x="1428750" y="2787650"/>
          <p14:tracePt t="27917" x="635000" y="2946400"/>
          <p14:tracePt t="27935" x="25400" y="3048000"/>
          <p14:tracePt t="43361" x="57150" y="3689350"/>
          <p14:tracePt t="43363" x="107950" y="3714750"/>
          <p14:tracePt t="43365" x="146050" y="3721100"/>
          <p14:tracePt t="43383" x="546100" y="3911600"/>
          <p14:tracePt t="43399" x="927100" y="4095750"/>
          <p14:tracePt t="43417" x="1397000" y="4343400"/>
          <p14:tracePt t="43433" x="1822450" y="4565650"/>
          <p14:tracePt t="43449" x="2260600" y="4762500"/>
          <p14:tracePt t="43466" x="2698750" y="4933950"/>
          <p14:tracePt t="43470" x="2800350" y="4978400"/>
          <p14:tracePt t="43484" x="3181350" y="5099050"/>
          <p14:tracePt t="43500" x="3594100" y="5213350"/>
          <p14:tracePt t="43516" x="3975100" y="5321300"/>
          <p14:tracePt t="43537" x="4483100" y="5410200"/>
          <p14:tracePt t="43539" x="4521200" y="5416550"/>
          <p14:tracePt t="43549" x="4737100" y="5435600"/>
          <p14:tracePt t="43566" x="5029200" y="5435600"/>
          <p14:tracePt t="43570" x="5099050" y="5435600"/>
          <p14:tracePt t="43584" x="5270500" y="5435600"/>
          <p14:tracePt t="43587" x="5308600" y="5429250"/>
          <p14:tracePt t="43589" x="5321300" y="5422900"/>
          <p14:tracePt t="43601" x="5384800" y="5403850"/>
          <p14:tracePt t="43616" x="5403850" y="5378450"/>
          <p14:tracePt t="43634" x="5416550" y="5334000"/>
          <p14:tracePt t="43638" x="5416550" y="5321300"/>
          <p14:tracePt t="43650" x="5429250" y="5289550"/>
          <p14:tracePt t="43654" x="5435600" y="5276850"/>
          <p14:tracePt t="43666" x="5441950" y="5251450"/>
          <p14:tracePt t="43683" x="5448300" y="5213350"/>
          <p14:tracePt t="43700" x="5448300" y="5194300"/>
          <p14:tracePt t="43716" x="5422900" y="5149850"/>
          <p14:tracePt t="43734" x="5340350" y="5111750"/>
          <p14:tracePt t="43737" x="5321300" y="5111750"/>
          <p14:tracePt t="43752" x="5283200" y="5111750"/>
          <p14:tracePt t="43767" x="5251450" y="5118100"/>
          <p14:tracePt t="43784" x="5175250" y="5149850"/>
          <p14:tracePt t="43800" x="5086350" y="5200650"/>
          <p14:tracePt t="43817" x="4997450" y="5276850"/>
          <p14:tracePt t="43833" x="4940300" y="5334000"/>
          <p14:tracePt t="43849" x="4914900" y="5435600"/>
          <p14:tracePt t="43853" x="4921250" y="5473700"/>
          <p14:tracePt t="43867" x="5029200" y="5575300"/>
          <p14:tracePt t="43883" x="5238750" y="5664200"/>
          <p14:tracePt t="43900" x="5448300" y="5715000"/>
          <p14:tracePt t="43917" x="5740400" y="5721350"/>
          <p14:tracePt t="43934" x="5956300" y="5721350"/>
          <p14:tracePt t="43951" x="6127750" y="5715000"/>
          <p14:tracePt t="43968" x="6210300" y="5702300"/>
          <p14:tracePt t="43983" x="6248400" y="5689600"/>
          <p14:tracePt t="44000" x="6261100" y="5689600"/>
          <p14:tracePt t="44018" x="6261100" y="5683250"/>
          <p14:tracePt t="44043" x="6261100" y="5676900"/>
          <p14:tracePt t="44049" x="6261100" y="5670550"/>
          <p14:tracePt t="44067" x="6254750" y="5664200"/>
          <p14:tracePt t="44083" x="6203950" y="5638800"/>
          <p14:tracePt t="44100" x="6102350" y="5613400"/>
          <p14:tracePt t="44117" x="5988050" y="5613400"/>
          <p14:tracePt t="44133" x="5930900" y="5613400"/>
          <p14:tracePt t="44138" x="5911850" y="5613400"/>
          <p14:tracePt t="44151" x="5880100" y="5613400"/>
          <p14:tracePt t="44154" x="5873750" y="5613400"/>
          <p14:tracePt t="44168" x="5861050" y="5613400"/>
          <p14:tracePt t="44201" x="5861050" y="5619750"/>
          <p14:tracePt t="44217" x="5918200" y="5638800"/>
          <p14:tracePt t="44233" x="6032500" y="5664200"/>
          <p14:tracePt t="44251" x="6178550" y="5664200"/>
          <p14:tracePt t="44255" x="6216650" y="5664200"/>
          <p14:tracePt t="44267" x="6286500" y="5664200"/>
          <p14:tracePt t="44283" x="6419850" y="5638800"/>
          <p14:tracePt t="44301" x="6527800" y="5619750"/>
          <p14:tracePt t="44317" x="6604000" y="5594350"/>
          <p14:tracePt t="44333" x="6673850" y="5575300"/>
          <p14:tracePt t="44337" x="6686550" y="5575300"/>
          <p14:tracePt t="44351" x="6711950" y="5556250"/>
          <p14:tracePt t="44355" x="6718300" y="5556250"/>
          <p14:tracePt t="44368" x="6737350" y="5549900"/>
          <p14:tracePt t="44384" x="6750050" y="5549900"/>
          <p14:tracePt t="44402" x="6756400" y="5543550"/>
          <p14:tracePt t="44417" x="6762750" y="5543550"/>
          <p14:tracePt t="44434" x="6775450" y="5537200"/>
          <p14:tracePt t="44451" x="6800850" y="5530850"/>
          <p14:tracePt t="44468" x="6819900" y="5530850"/>
          <p14:tracePt t="44484" x="6838950" y="5530850"/>
          <p14:tracePt t="44501" x="6870700" y="5530850"/>
          <p14:tracePt t="44505" x="6877050" y="5530850"/>
          <p14:tracePt t="44517" x="6896100" y="5524500"/>
          <p14:tracePt t="44534" x="6921500" y="5524500"/>
          <p14:tracePt t="44537" x="6921500" y="5518150"/>
          <p14:tracePt t="44552" x="6940550" y="5511800"/>
          <p14:tracePt t="44568" x="6953250" y="5505450"/>
          <p14:tracePt t="44584" x="6972300" y="5492750"/>
          <p14:tracePt t="44601" x="7004050" y="5473700"/>
          <p14:tracePt t="44604" x="7004050" y="5467350"/>
          <p14:tracePt t="44617" x="7023100" y="5454650"/>
          <p14:tracePt t="44634" x="7054850" y="5435600"/>
          <p14:tracePt t="44651" x="7080250" y="5429250"/>
          <p14:tracePt t="44668" x="7099300" y="5422900"/>
          <p14:tracePt t="44671" x="7105650" y="5416550"/>
          <p14:tracePt t="44686" x="7124700" y="5416550"/>
          <p14:tracePt t="44701" x="7137400" y="5410200"/>
          <p14:tracePt t="44717" x="7156450" y="5410200"/>
          <p14:tracePt t="44734" x="7162800" y="5410200"/>
          <p14:tracePt t="44738" x="7169150" y="5410200"/>
          <p14:tracePt t="44771" x="7162800" y="5391150"/>
          <p14:tracePt t="44784" x="7118350" y="5334000"/>
          <p14:tracePt t="44801" x="7080250" y="5289550"/>
          <p14:tracePt t="44817" x="7067550" y="5270500"/>
          <p14:tracePt t="44820" x="7061200" y="5270500"/>
          <p14:tracePt t="44835" x="7042150" y="5264150"/>
          <p14:tracePt t="44852" x="7004050" y="5251450"/>
          <p14:tracePt t="44870" x="6927850" y="5251450"/>
          <p14:tracePt t="44884" x="6851650" y="5251450"/>
          <p14:tracePt t="44901" x="6705600" y="5276850"/>
          <p14:tracePt t="44918" x="6572250" y="5302250"/>
          <p14:tracePt t="44935" x="6457950" y="5321300"/>
          <p14:tracePt t="44939" x="6426200" y="5321300"/>
          <p14:tracePt t="44952" x="6362700" y="5334000"/>
          <p14:tracePt t="44967" x="6299200" y="5346700"/>
          <p14:tracePt t="44985" x="6210300" y="5365750"/>
          <p14:tracePt t="44989" x="6178550" y="5378450"/>
          <p14:tracePt t="45002" x="6134100" y="5403850"/>
          <p14:tracePt t="45019" x="6102350" y="5416550"/>
          <p14:tracePt t="45034" x="6089650" y="5429250"/>
          <p14:tracePt t="45051" x="6064250" y="5448300"/>
          <p14:tracePt t="45068" x="6038850" y="5473700"/>
          <p14:tracePt t="45086" x="6013450" y="5499100"/>
          <p14:tracePt t="45102" x="5969000" y="5524500"/>
          <p14:tracePt t="45117" x="5930900" y="5562600"/>
          <p14:tracePt t="45134" x="5905500" y="5600700"/>
          <p14:tracePt t="45151" x="5892800" y="5638800"/>
          <p14:tracePt t="45167" x="5892800" y="5657850"/>
          <p14:tracePt t="45185" x="5911850" y="5702300"/>
          <p14:tracePt t="45202" x="6013450" y="5765800"/>
          <p14:tracePt t="45218" x="6146800" y="5797550"/>
          <p14:tracePt t="45235" x="6254750" y="5797550"/>
          <p14:tracePt t="45239" x="6286500" y="5797550"/>
          <p14:tracePt t="45251" x="6388100" y="5797550"/>
          <p14:tracePt t="45268" x="6546850" y="5797550"/>
          <p14:tracePt t="45285" x="6718300" y="5797550"/>
          <p14:tracePt t="45301" x="6832600" y="5784850"/>
          <p14:tracePt t="45319" x="6915150" y="5772150"/>
          <p14:tracePt t="45336" x="6959600" y="5746750"/>
          <p14:tracePt t="45340" x="6972300" y="5740400"/>
          <p14:tracePt t="45351" x="7004050" y="5734050"/>
          <p14:tracePt t="45355" x="7010400" y="5734050"/>
          <p14:tracePt t="45369" x="7035800" y="5715000"/>
          <p14:tracePt t="45386" x="7054850" y="5715000"/>
          <p14:tracePt t="45405" x="7073900" y="5702300"/>
          <p14:tracePt t="45418" x="7073900" y="5689600"/>
          <p14:tracePt t="45420" x="7073900" y="5683250"/>
          <p14:tracePt t="45435" x="7073900" y="5676900"/>
          <p14:tracePt t="45451" x="7061200" y="5651500"/>
          <p14:tracePt t="45469" x="7042150" y="5626100"/>
          <p14:tracePt t="45485" x="7016750" y="5600700"/>
          <p14:tracePt t="45501" x="6934200" y="5562600"/>
          <p14:tracePt t="45519" x="6826250" y="5537200"/>
          <p14:tracePt t="45523" x="6788150" y="5530850"/>
          <p14:tracePt t="45535" x="6699250" y="5511800"/>
          <p14:tracePt t="45551" x="6572250" y="5505450"/>
          <p14:tracePt t="45568" x="6426200" y="5499100"/>
          <p14:tracePt t="45585" x="6350000" y="5499100"/>
          <p14:tracePt t="45601" x="6311900" y="5499100"/>
          <p14:tracePt t="45618" x="6299200" y="5492750"/>
          <p14:tracePt t="45635" x="6248400" y="5492750"/>
          <p14:tracePt t="45639" x="6242050" y="5499100"/>
          <p14:tracePt t="45652" x="6184900" y="5505450"/>
          <p14:tracePt t="45669" x="6108700" y="5543550"/>
          <p14:tracePt t="45685" x="6076950" y="5575300"/>
          <p14:tracePt t="45702" x="6070600" y="5588000"/>
          <p14:tracePt t="45718" x="6070600" y="5594350"/>
          <p14:tracePt t="45753" x="6070600" y="5600700"/>
          <p14:tracePt t="45770" x="6127750" y="5632450"/>
          <p14:tracePt t="45785" x="6261100" y="5670550"/>
          <p14:tracePt t="45790" x="6292850" y="5670550"/>
          <p14:tracePt t="45802" x="6413500" y="5670550"/>
          <p14:tracePt t="45819" x="6559550" y="5670550"/>
          <p14:tracePt t="45835" x="6724650" y="5670550"/>
          <p14:tracePt t="45853" x="6883400" y="5657850"/>
          <p14:tracePt t="45855" x="6896100" y="5651500"/>
          <p14:tracePt t="45869" x="6972300" y="5638800"/>
          <p14:tracePt t="45885" x="7010400" y="5632450"/>
          <p14:tracePt t="45890" x="7029450" y="5619750"/>
          <p14:tracePt t="45901" x="7048500" y="5613400"/>
          <p14:tracePt t="45919" x="7067550" y="5588000"/>
          <p14:tracePt t="45923" x="7073900" y="5581650"/>
          <p14:tracePt t="45935" x="7086600" y="5568950"/>
          <p14:tracePt t="45951" x="7099300" y="5556250"/>
          <p14:tracePt t="45969" x="7105650" y="5543550"/>
          <p14:tracePt t="45972" x="7105650" y="5537200"/>
          <p14:tracePt t="45985" x="7105650" y="5492750"/>
          <p14:tracePt t="46003" x="7080250" y="5403850"/>
          <p14:tracePt t="46006" x="7073900" y="5397500"/>
          <p14:tracePt t="46019" x="7035800" y="5359400"/>
          <p14:tracePt t="46023" x="7029450" y="5359400"/>
          <p14:tracePt t="46035" x="6997700" y="5340350"/>
          <p14:tracePt t="46053" x="6953250" y="5340350"/>
          <p14:tracePt t="46055" x="6946900" y="5340350"/>
          <p14:tracePt t="46071" x="6921500" y="5340350"/>
          <p14:tracePt t="46074" x="6908800" y="5340350"/>
          <p14:tracePt t="46085" x="6883400" y="5353050"/>
          <p14:tracePt t="46102" x="6845300" y="5372100"/>
          <p14:tracePt t="46119" x="6788150" y="5397500"/>
          <p14:tracePt t="46123" x="6775450" y="5403850"/>
          <p14:tracePt t="46136" x="6750050" y="5422900"/>
          <p14:tracePt t="46138" x="6743700" y="5429250"/>
          <p14:tracePt t="46153" x="6724650" y="5448300"/>
          <p14:tracePt t="46169" x="6711950" y="5480050"/>
          <p14:tracePt t="46185" x="6705600" y="5505450"/>
          <p14:tracePt t="46189" x="6705600" y="5518150"/>
          <p14:tracePt t="46202" x="6705600" y="5543550"/>
          <p14:tracePt t="46219" x="6705600" y="5568950"/>
          <p14:tracePt t="46237" x="6711950" y="5575300"/>
          <p14:tracePt t="46263" x="6711950" y="5581650"/>
          <p14:tracePt t="46277" x="6692900" y="5594350"/>
          <p14:tracePt t="46285" x="6667500" y="5607050"/>
          <p14:tracePt t="46303" x="6584950" y="5619750"/>
          <p14:tracePt t="46318" x="6457950" y="5638800"/>
          <p14:tracePt t="46335" x="6381750" y="5651500"/>
          <p14:tracePt t="46352" x="6299200" y="5651500"/>
          <p14:tracePt t="46368" x="6210300" y="5651500"/>
          <p14:tracePt t="46372" x="6203950" y="5651500"/>
          <p14:tracePt t="46374" x="6191250" y="5651500"/>
          <p14:tracePt t="46385" x="6153150" y="5638800"/>
          <p14:tracePt t="46403" x="6115050" y="5613400"/>
          <p14:tracePt t="46419" x="6083300" y="5581650"/>
          <p14:tracePt t="46436" x="6076950" y="5549900"/>
          <p14:tracePt t="46452" x="6076950" y="5524500"/>
          <p14:tracePt t="46457" x="6076950" y="5511800"/>
          <p14:tracePt t="46469" x="6089650" y="5480050"/>
          <p14:tracePt t="46487" x="6134100" y="5435600"/>
          <p14:tracePt t="46504" x="6184900" y="5397500"/>
          <p14:tracePt t="46507" x="6197600" y="5391150"/>
          <p14:tracePt t="46519" x="6229350" y="5378450"/>
          <p14:tracePt t="46536" x="6261100" y="5378450"/>
          <p14:tracePt t="46553" x="6292850" y="5378450"/>
          <p14:tracePt t="46569" x="6438900" y="5448300"/>
          <p14:tracePt t="46575" x="6508750" y="5480050"/>
          <p14:tracePt t="46586" x="6610350" y="5518150"/>
          <p14:tracePt t="46603" x="6724650" y="5575300"/>
          <p14:tracePt t="46619" x="6781800" y="5607050"/>
          <p14:tracePt t="46622" x="6788150" y="5607050"/>
          <p14:tracePt t="46637" x="6826250" y="5632450"/>
          <p14:tracePt t="46654" x="6870700" y="5651500"/>
          <p14:tracePt t="46669" x="6934200" y="5657850"/>
          <p14:tracePt t="46687" x="7029450" y="5657850"/>
          <p14:tracePt t="46703" x="7112000" y="5645150"/>
          <p14:tracePt t="46707" x="7131050" y="5632450"/>
          <p14:tracePt t="46719" x="7169150" y="5613400"/>
          <p14:tracePt t="46723" x="7175500" y="5607050"/>
          <p14:tracePt t="46737" x="7200900" y="5581650"/>
          <p14:tracePt t="46753" x="7213600" y="5543550"/>
          <p14:tracePt t="46770" x="7226300" y="5492750"/>
          <p14:tracePt t="46786" x="7226300" y="5461000"/>
          <p14:tracePt t="46803" x="7226300" y="5422900"/>
          <p14:tracePt t="46807" x="7226300" y="5403850"/>
          <p14:tracePt t="46819" x="7124700" y="5308600"/>
          <p14:tracePt t="46836" x="6934200" y="5270500"/>
          <p14:tracePt t="46840" x="6832600" y="5257800"/>
          <p14:tracePt t="46853" x="6686550" y="5257800"/>
          <p14:tracePt t="46869" x="6305550" y="5257800"/>
          <p14:tracePt t="46873" x="6223000" y="5257800"/>
          <p14:tracePt t="46886" x="6026150" y="5289550"/>
          <p14:tracePt t="46890" x="5969000" y="5308600"/>
          <p14:tracePt t="46903" x="5854700" y="5340350"/>
          <p14:tracePt t="46921" x="5803900" y="5359400"/>
          <p14:tracePt t="46923" x="5797550" y="5359400"/>
          <p14:tracePt t="46937" x="5772150" y="5372100"/>
          <p14:tracePt t="46953" x="5740400" y="5397500"/>
          <p14:tracePt t="46969" x="5683250" y="5441950"/>
          <p14:tracePt t="46986" x="5632450" y="5505450"/>
          <p14:tracePt t="47003" x="5581650" y="5568950"/>
          <p14:tracePt t="47019" x="5568950" y="5607050"/>
          <p14:tracePt t="47023" x="5568950" y="5613400"/>
          <p14:tracePt t="47037" x="5568950" y="5632450"/>
          <p14:tracePt t="47053" x="5568950" y="5657850"/>
          <p14:tracePt t="47070" x="5575300" y="5689600"/>
          <p14:tracePt t="47074" x="5575300" y="5695950"/>
          <p14:tracePt t="47075" x="5581650" y="5708650"/>
          <p14:tracePt t="47086" x="5702300" y="5829300"/>
          <p14:tracePt t="47103" x="5911850" y="5861050"/>
          <p14:tracePt t="47119" x="6096000" y="5861050"/>
          <p14:tracePt t="47137" x="6324600" y="5861050"/>
          <p14:tracePt t="47153" x="6464300" y="5861050"/>
          <p14:tracePt t="47169" x="6534150" y="5848350"/>
          <p14:tracePt t="47187" x="6604000" y="5835650"/>
          <p14:tracePt t="47203" x="6680200" y="5829300"/>
          <p14:tracePt t="47207" x="6711950" y="5816600"/>
          <p14:tracePt t="47220" x="6775450" y="5803900"/>
          <p14:tracePt t="47224" x="6794500" y="5797550"/>
          <p14:tracePt t="47237" x="6877050" y="5778500"/>
          <p14:tracePt t="47254" x="6972300" y="5746750"/>
          <p14:tracePt t="47270" x="7023100" y="5715000"/>
          <p14:tracePt t="47287" x="7067550" y="5689600"/>
          <p14:tracePt t="47303" x="7092950" y="5670550"/>
          <p14:tracePt t="47320" x="7118350" y="5638800"/>
          <p14:tracePt t="47337" x="7131050" y="5626100"/>
          <p14:tracePt t="47354" x="7137400" y="5600700"/>
          <p14:tracePt t="47370" x="7137400" y="5575300"/>
          <p14:tracePt t="47387" x="7131050" y="5543550"/>
          <p14:tracePt t="47403" x="7118350" y="5530850"/>
          <p14:tracePt t="47420" x="7118350" y="5524500"/>
          <p14:tracePt t="47436" x="7118350" y="5518150"/>
          <p14:tracePt t="47893" x="7124700" y="5524500"/>
          <p14:tracePt t="47895" x="7112000" y="5530850"/>
          <p14:tracePt t="47903" x="7124700" y="5549900"/>
          <p14:tracePt t="48548" x="7137400" y="5549900"/>
          <p14:tracePt t="48551" x="7137400" y="5556250"/>
          <p14:tracePt t="48556" x="7143750" y="5556250"/>
          <p14:tracePt t="48571" x="7156450" y="5562600"/>
          <p14:tracePt t="48588" x="7162800" y="5568950"/>
          <p14:tracePt t="48605" x="7169150" y="5568950"/>
          <p14:tracePt t="50339" x="7169150" y="5588000"/>
          <p14:tracePt t="50356" x="7169150" y="5619750"/>
          <p14:tracePt t="50373" x="7169150" y="5626100"/>
          <p14:tracePt t="52971" x="7169150" y="5632450"/>
          <p14:tracePt t="52981" x="7169150" y="5638800"/>
          <p14:tracePt t="52984" x="7175500" y="5645150"/>
          <p14:tracePt t="53035" x="7207250" y="5702300"/>
          <p14:tracePt t="53042" x="7207250" y="5708650"/>
          <p14:tracePt t="53059" x="7213600" y="5727700"/>
          <p14:tracePt t="53075" x="7219950" y="5740400"/>
          <p14:tracePt t="53093" x="7219950" y="5753100"/>
          <p14:tracePt t="53109" x="7219950" y="5759450"/>
          <p14:tracePt t="54479" x="7219950" y="5740400"/>
          <p14:tracePt t="54481" x="7207250" y="5740400"/>
          <p14:tracePt t="54494" x="7150100" y="5740400"/>
          <p14:tracePt t="54511" x="7073900" y="5740400"/>
          <p14:tracePt t="54528" x="7004050" y="5740400"/>
          <p14:tracePt t="54544" x="6927850" y="5746750"/>
          <p14:tracePt t="54561" x="6877050" y="5759450"/>
          <p14:tracePt t="54577" x="6832600" y="5772150"/>
          <p14:tracePt t="54594" x="6769100" y="5791200"/>
          <p14:tracePt t="54597" x="6743700" y="5797550"/>
          <p14:tracePt t="54611" x="6654800" y="5822950"/>
          <p14:tracePt t="54627" x="6470650" y="5861050"/>
          <p14:tracePt t="54644" x="6242050" y="5911850"/>
          <p14:tracePt t="54662" x="5918200" y="5969000"/>
          <p14:tracePt t="54664" x="5886450" y="5975350"/>
          <p14:tracePt t="54677" x="5588000" y="6000750"/>
          <p14:tracePt t="54694" x="5219700" y="6013450"/>
          <p14:tracePt t="54711" x="4362450" y="6013450"/>
          <p14:tracePt t="54715" x="4216400" y="6013450"/>
          <p14:tracePt t="54728" x="3886200" y="6013450"/>
          <p14:tracePt t="54745" x="3257550" y="6013450"/>
          <p14:tracePt t="54761" x="2698750" y="6013450"/>
          <p14:tracePt t="54777" x="2038350" y="5994400"/>
          <p14:tracePt t="54782" x="1879600" y="5981700"/>
          <p14:tracePt t="54795" x="1403350" y="5892800"/>
          <p14:tracePt t="54811" x="609600" y="5664200"/>
          <p14:tracePt t="54889" x="11923713" y="666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4000"/>
          </a:schemeClr>
        </a:solidFill>
        <a:effectLst/>
      </p:bgPr>
    </p:bg>
    <p:spTree>
      <p:nvGrpSpPr>
        <p:cNvPr id="1" name=""/>
        <p:cNvGrpSpPr/>
        <p:nvPr/>
      </p:nvGrpSpPr>
      <p:grpSpPr>
        <a:xfrm>
          <a:off x="0" y="0"/>
          <a:ext cx="0" cy="0"/>
          <a:chOff x="0" y="0"/>
          <a:chExt cx="0" cy="0"/>
        </a:xfrm>
      </p:grpSpPr>
      <p:sp>
        <p:nvSpPr>
          <p:cNvPr id="19" name="Marcador de pie de página 3">
            <a:extLst>
              <a:ext uri="{FF2B5EF4-FFF2-40B4-BE49-F238E27FC236}">
                <a16:creationId xmlns:a16="http://schemas.microsoft.com/office/drawing/2014/main" id="{926F57F1-CB54-8D78-605F-75C817CB1550}"/>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20" name="Imagen 19" descr="Imagen que contiene Logotipo&#10;&#10;Descripción generada automáticamente">
            <a:extLst>
              <a:ext uri="{FF2B5EF4-FFF2-40B4-BE49-F238E27FC236}">
                <a16:creationId xmlns:a16="http://schemas.microsoft.com/office/drawing/2014/main" id="{1AE31DC5-9017-7CD9-5F74-1695E58138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10" name="Título 9">
            <a:extLst>
              <a:ext uri="{FF2B5EF4-FFF2-40B4-BE49-F238E27FC236}">
                <a16:creationId xmlns:a16="http://schemas.microsoft.com/office/drawing/2014/main" id="{3E2122A3-6F96-ED61-D5B0-B92205C77474}"/>
              </a:ext>
            </a:extLst>
          </p:cNvPr>
          <p:cNvSpPr>
            <a:spLocks noGrp="1"/>
          </p:cNvSpPr>
          <p:nvPr>
            <p:ph type="title"/>
          </p:nvPr>
        </p:nvSpPr>
        <p:spPr/>
        <p:txBody>
          <a:bodyPr>
            <a:normAutofit/>
          </a:bodyPr>
          <a:lstStyle/>
          <a:p>
            <a:r>
              <a:rPr lang="es-ES" sz="3600" dirty="0"/>
              <a:t>Primera Parte:</a:t>
            </a:r>
          </a:p>
        </p:txBody>
      </p:sp>
      <p:sp>
        <p:nvSpPr>
          <p:cNvPr id="7" name="Marcador de contenido 6">
            <a:extLst>
              <a:ext uri="{FF2B5EF4-FFF2-40B4-BE49-F238E27FC236}">
                <a16:creationId xmlns:a16="http://schemas.microsoft.com/office/drawing/2014/main" id="{737C05E2-C2F8-30A1-3B35-195FBBEBF624}"/>
              </a:ext>
            </a:extLst>
          </p:cNvPr>
          <p:cNvSpPr>
            <a:spLocks noGrp="1"/>
          </p:cNvSpPr>
          <p:nvPr>
            <p:ph idx="1"/>
          </p:nvPr>
        </p:nvSpPr>
        <p:spPr>
          <a:xfrm>
            <a:off x="7615853" y="3951324"/>
            <a:ext cx="3673929" cy="524147"/>
          </a:xfrm>
        </p:spPr>
        <p:txBody>
          <a:bodyPr/>
          <a:lstStyle/>
          <a:p>
            <a:r>
              <a:rPr lang="es-ES" dirty="0">
                <a:hlinkClick r:id="rId7"/>
              </a:rPr>
              <a:t>https://youtu.be/0VdxSs5OHPc</a:t>
            </a:r>
            <a:endParaRPr lang="es-ES" dirty="0"/>
          </a:p>
          <a:p>
            <a:endParaRPr lang="es-ES" dirty="0"/>
          </a:p>
        </p:txBody>
      </p:sp>
      <p:sp>
        <p:nvSpPr>
          <p:cNvPr id="21" name="Marcador de número de diapositiva 20">
            <a:extLst>
              <a:ext uri="{FF2B5EF4-FFF2-40B4-BE49-F238E27FC236}">
                <a16:creationId xmlns:a16="http://schemas.microsoft.com/office/drawing/2014/main" id="{FC78559C-BAE5-688A-B40C-046EBCA014FF}"/>
              </a:ext>
            </a:extLst>
          </p:cNvPr>
          <p:cNvSpPr>
            <a:spLocks noGrp="1"/>
          </p:cNvSpPr>
          <p:nvPr>
            <p:ph type="sldNum" sz="quarter" idx="12"/>
          </p:nvPr>
        </p:nvSpPr>
        <p:spPr/>
        <p:txBody>
          <a:bodyPr/>
          <a:lstStyle/>
          <a:p>
            <a:fld id="{19590046-DA73-4BBF-84B5-C08E6F75191A}" type="slidenum">
              <a:rPr lang="en-US" smtClean="0"/>
              <a:t>2</a:t>
            </a:fld>
            <a:endParaRPr lang="en-US"/>
          </a:p>
        </p:txBody>
      </p:sp>
      <p:sp>
        <p:nvSpPr>
          <p:cNvPr id="11" name="Marcador de contenido 2">
            <a:extLst>
              <a:ext uri="{FF2B5EF4-FFF2-40B4-BE49-F238E27FC236}">
                <a16:creationId xmlns:a16="http://schemas.microsoft.com/office/drawing/2014/main" id="{90F93A1A-2B40-0B2C-FD8A-45C87C5B94A4}"/>
              </a:ext>
            </a:extLst>
          </p:cNvPr>
          <p:cNvSpPr txBox="1">
            <a:spLocks/>
          </p:cNvSpPr>
          <p:nvPr/>
        </p:nvSpPr>
        <p:spPr>
          <a:xfrm>
            <a:off x="891152" y="2904853"/>
            <a:ext cx="5131956" cy="260176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En la primera parte de este trabajo vimos:</a:t>
            </a:r>
          </a:p>
          <a:p>
            <a:pPr marL="285750" indent="-285750" algn="just">
              <a:buFont typeface="Arial" panose="020B0604020202020204" pitchFamily="34" charset="0"/>
              <a:buChar char="•"/>
            </a:pPr>
            <a:r>
              <a:rPr lang="es-ES" dirty="0">
                <a:latin typeface="Arial Narrow" panose="020B0606020202030204" pitchFamily="34" charset="0"/>
              </a:rPr>
              <a:t>¿Qué es el aprendizaje por refuerzo?</a:t>
            </a:r>
          </a:p>
          <a:p>
            <a:pPr marL="285750" indent="-285750" algn="just">
              <a:buFont typeface="Arial" panose="020B0604020202020204" pitchFamily="34" charset="0"/>
              <a:buChar char="•"/>
            </a:pPr>
            <a:r>
              <a:rPr lang="es-ES" dirty="0">
                <a:latin typeface="Arial Narrow" panose="020B0606020202030204" pitchFamily="34" charset="0"/>
              </a:rPr>
              <a:t>El dilema de la exploración y de la explotación</a:t>
            </a:r>
          </a:p>
          <a:p>
            <a:pPr marL="285750" indent="-285750" algn="just">
              <a:buFont typeface="Arial" panose="020B0604020202020204" pitchFamily="34" charset="0"/>
              <a:buChar char="•"/>
            </a:pPr>
            <a:r>
              <a:rPr lang="es-ES" dirty="0">
                <a:latin typeface="Arial Narrow" panose="020B0606020202030204" pitchFamily="34" charset="0"/>
              </a:rPr>
              <a:t>Los procesos finitos de </a:t>
            </a:r>
            <a:r>
              <a:rPr lang="es-ES" dirty="0" err="1">
                <a:latin typeface="Arial Narrow" panose="020B0606020202030204" pitchFamily="34" charset="0"/>
              </a:rPr>
              <a:t>Markov</a:t>
            </a:r>
            <a:endParaRPr lang="es-ES" dirty="0">
              <a:latin typeface="Arial Narrow" panose="020B0606020202030204" pitchFamily="34" charset="0"/>
            </a:endParaRPr>
          </a:p>
          <a:p>
            <a:pPr marL="285750" indent="-285750" algn="just">
              <a:buFont typeface="Arial" panose="020B0604020202020204" pitchFamily="34" charset="0"/>
              <a:buChar char="•"/>
            </a:pPr>
            <a:r>
              <a:rPr lang="es-ES" dirty="0">
                <a:latin typeface="Arial Narrow" panose="020B0606020202030204" pitchFamily="34" charset="0"/>
              </a:rPr>
              <a:t>Las ecuaciones de </a:t>
            </a:r>
            <a:r>
              <a:rPr lang="es-ES" dirty="0" err="1">
                <a:latin typeface="Arial Narrow" panose="020B0606020202030204" pitchFamily="34" charset="0"/>
              </a:rPr>
              <a:t>Bellman</a:t>
            </a:r>
            <a:endParaRPr lang="es-ES" dirty="0">
              <a:latin typeface="Arial Narrow" panose="020B0606020202030204" pitchFamily="34" charset="0"/>
            </a:endParaRPr>
          </a:p>
          <a:p>
            <a:pPr algn="just"/>
            <a:endParaRPr lang="es-ES" dirty="0">
              <a:latin typeface="Arial Narrow" panose="020B0606020202030204" pitchFamily="34" charset="0"/>
            </a:endParaRPr>
          </a:p>
          <a:p>
            <a:pPr algn="just"/>
            <a:endParaRPr lang="es-ES" dirty="0"/>
          </a:p>
        </p:txBody>
      </p:sp>
      <p:pic>
        <p:nvPicPr>
          <p:cNvPr id="1026" name="Picture 2">
            <a:extLst>
              <a:ext uri="{FF2B5EF4-FFF2-40B4-BE49-F238E27FC236}">
                <a16:creationId xmlns:a16="http://schemas.microsoft.com/office/drawing/2014/main" id="{7D2088E6-EA4D-0E5A-EF11-DC829EC4F7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1052" y="2299879"/>
            <a:ext cx="1674808" cy="1674808"/>
          </a:xfrm>
          <a:prstGeom prst="rect">
            <a:avLst/>
          </a:prstGeom>
          <a:noFill/>
          <a:extLst>
            <a:ext uri="{909E8E84-426E-40DD-AFC4-6F175D3DCCD1}">
              <a14:hiddenFill xmlns:a14="http://schemas.microsoft.com/office/drawing/2010/main">
                <a:solidFill>
                  <a:srgbClr val="FFFFFF"/>
                </a:solidFill>
              </a14:hiddenFill>
            </a:ext>
          </a:extLst>
        </p:spPr>
      </p:pic>
      <p:pic>
        <p:nvPicPr>
          <p:cNvPr id="24" name="Audio 23">
            <a:hlinkClick r:id="" action="ppaction://media"/>
            <a:extLst>
              <a:ext uri="{FF2B5EF4-FFF2-40B4-BE49-F238E27FC236}">
                <a16:creationId xmlns:a16="http://schemas.microsoft.com/office/drawing/2014/main" id="{4F95827E-1198-2249-77D7-9B42B94F51C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9371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7185"/>
    </mc:Choice>
    <mc:Fallback>
      <p:transition spd="slow" advTm="27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4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1DB422-E1B1-1DC2-55DD-A3181CE6C861}"/>
              </a:ext>
            </a:extLst>
          </p:cNvPr>
          <p:cNvSpPr>
            <a:spLocks noGrp="1"/>
          </p:cNvSpPr>
          <p:nvPr>
            <p:ph type="title"/>
          </p:nvPr>
        </p:nvSpPr>
        <p:spPr/>
        <p:txBody>
          <a:bodyPr/>
          <a:lstStyle/>
          <a:p>
            <a:r>
              <a:rPr lang="es-ES" dirty="0"/>
              <a:t>¿Qué es el Q-</a:t>
            </a:r>
            <a:r>
              <a:rPr lang="es-ES" dirty="0" err="1"/>
              <a:t>Learning</a:t>
            </a:r>
            <a:r>
              <a:rPr lang="es-ES" dirty="0"/>
              <a:t>?</a:t>
            </a:r>
            <a:br>
              <a:rPr lang="es-ES" dirty="0"/>
            </a:br>
            <a:endParaRPr lang="es-ES" dirty="0"/>
          </a:p>
        </p:txBody>
      </p:sp>
      <p:sp>
        <p:nvSpPr>
          <p:cNvPr id="3" name="Marcador de contenido 2">
            <a:extLst>
              <a:ext uri="{FF2B5EF4-FFF2-40B4-BE49-F238E27FC236}">
                <a16:creationId xmlns:a16="http://schemas.microsoft.com/office/drawing/2014/main" id="{A7009DDA-4BD4-8FC5-0F1D-DEC86D3161ED}"/>
              </a:ext>
            </a:extLst>
          </p:cNvPr>
          <p:cNvSpPr>
            <a:spLocks noGrp="1"/>
          </p:cNvSpPr>
          <p:nvPr>
            <p:ph idx="1"/>
          </p:nvPr>
        </p:nvSpPr>
        <p:spPr>
          <a:xfrm>
            <a:off x="613567" y="2215589"/>
            <a:ext cx="5131956" cy="381689"/>
          </a:xfrm>
        </p:spPr>
        <p:txBody>
          <a:bodyPr>
            <a:normAutofit/>
          </a:bodyPr>
          <a:lstStyle/>
          <a:p>
            <a:pPr algn="just"/>
            <a:r>
              <a:rPr lang="es-ES" sz="1600" dirty="0">
                <a:latin typeface="Arial Narrow" panose="020B0606020202030204" pitchFamily="34" charset="0"/>
              </a:rPr>
              <a:t>Algoritmo de aprendizaje por refuerzo </a:t>
            </a:r>
            <a:r>
              <a:rPr lang="es-ES" sz="1600" b="1" dirty="0">
                <a:latin typeface="Arial Narrow" panose="020B0606020202030204" pitchFamily="34" charset="0"/>
              </a:rPr>
              <a:t>basado en valores</a:t>
            </a:r>
            <a:r>
              <a:rPr lang="es-ES" sz="1600" dirty="0">
                <a:latin typeface="Arial Narrow" panose="020B0606020202030204" pitchFamily="34" charset="0"/>
              </a:rPr>
              <a:t>.</a:t>
            </a:r>
          </a:p>
          <a:p>
            <a:pPr algn="just"/>
            <a:endParaRPr lang="es-ES" sz="1600" dirty="0"/>
          </a:p>
        </p:txBody>
      </p:sp>
      <p:sp>
        <p:nvSpPr>
          <p:cNvPr id="5" name="Marcador de contenido 2">
            <a:extLst>
              <a:ext uri="{FF2B5EF4-FFF2-40B4-BE49-F238E27FC236}">
                <a16:creationId xmlns:a16="http://schemas.microsoft.com/office/drawing/2014/main" id="{1BEBA9B3-700B-D55C-4627-F89ED7AF00B6}"/>
              </a:ext>
            </a:extLst>
          </p:cNvPr>
          <p:cNvSpPr txBox="1">
            <a:spLocks/>
          </p:cNvSpPr>
          <p:nvPr/>
        </p:nvSpPr>
        <p:spPr>
          <a:xfrm>
            <a:off x="613566" y="2597278"/>
            <a:ext cx="5131956" cy="733284"/>
          </a:xfrm>
          <a:prstGeom prst="rect">
            <a:avLst/>
          </a:prstGeom>
        </p:spPr>
        <p:txBody>
          <a:bodyPr vert="horz" lIns="91440" tIns="45720" rIns="91440" bIns="45720" rtlCol="0">
            <a:normAutofit/>
          </a:bodyPr>
          <a:lstStyle>
            <a:lvl1pPr indent="0" algn="just">
              <a:lnSpc>
                <a:spcPct val="110000"/>
              </a:lnSpc>
              <a:spcBef>
                <a:spcPts val="1000"/>
              </a:spcBef>
              <a:buFontTx/>
              <a:buNone/>
              <a:defRPr sz="2000">
                <a:solidFill>
                  <a:schemeClr val="tx2"/>
                </a:solidFill>
                <a:latin typeface="Arial Narrow" panose="020B0606020202030204" pitchFamily="34" charset="0"/>
              </a:defRPr>
            </a:lvl1pPr>
            <a:lvl2pPr marL="274320" indent="-228600">
              <a:lnSpc>
                <a:spcPct val="110000"/>
              </a:lnSpc>
              <a:spcBef>
                <a:spcPts val="500"/>
              </a:spcBef>
              <a:buSzPct val="85000"/>
              <a:buFont typeface="Arial" panose="020B0604020202020204" pitchFamily="34" charset="0"/>
              <a:buChar char="•"/>
              <a:defRPr>
                <a:solidFill>
                  <a:schemeClr val="tx2"/>
                </a:solidFill>
              </a:defRPr>
            </a:lvl2pPr>
            <a:lvl3pPr marL="274320" indent="0">
              <a:lnSpc>
                <a:spcPct val="110000"/>
              </a:lnSpc>
              <a:spcBef>
                <a:spcPts val="500"/>
              </a:spcBef>
              <a:buFontTx/>
              <a:buNone/>
              <a:defRPr sz="1600">
                <a:solidFill>
                  <a:schemeClr val="tx2"/>
                </a:solidFill>
              </a:defRPr>
            </a:lvl3pPr>
            <a:lvl4pPr marL="548640" indent="-228600">
              <a:lnSpc>
                <a:spcPct val="110000"/>
              </a:lnSpc>
              <a:spcBef>
                <a:spcPts val="500"/>
              </a:spcBef>
              <a:buFont typeface="Arial" panose="020B0604020202020204" pitchFamily="34" charset="0"/>
              <a:buChar char="•"/>
              <a:defRPr sz="1400">
                <a:solidFill>
                  <a:schemeClr val="tx2"/>
                </a:solidFill>
              </a:defRPr>
            </a:lvl4pPr>
            <a:lvl5pPr marL="548640" indent="0">
              <a:lnSpc>
                <a:spcPct val="110000"/>
              </a:lnSpc>
              <a:spcBef>
                <a:spcPts val="500"/>
              </a:spcBef>
              <a:buFontTx/>
              <a:buNone/>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sz="1600" dirty="0"/>
              <a:t>Este tipo de algoritmo actualiza la función de valor en base a una ecuación (</a:t>
            </a:r>
            <a:r>
              <a:rPr lang="es-ES" sz="1600" b="1" dirty="0"/>
              <a:t>La ecuación de </a:t>
            </a:r>
            <a:r>
              <a:rPr lang="es-ES" sz="1600" b="1" dirty="0" err="1"/>
              <a:t>Bellman</a:t>
            </a:r>
            <a:r>
              <a:rPr lang="es-ES" sz="1600" dirty="0"/>
              <a:t>). </a:t>
            </a:r>
          </a:p>
          <a:p>
            <a:endParaRPr lang="es-ES" sz="1600" dirty="0"/>
          </a:p>
        </p:txBody>
      </p:sp>
      <p:sp>
        <p:nvSpPr>
          <p:cNvPr id="6" name="Marcador de contenido 2">
            <a:extLst>
              <a:ext uri="{FF2B5EF4-FFF2-40B4-BE49-F238E27FC236}">
                <a16:creationId xmlns:a16="http://schemas.microsoft.com/office/drawing/2014/main" id="{35AE13C2-5ABB-B8F7-EC66-3EC1061F176F}"/>
              </a:ext>
            </a:extLst>
          </p:cNvPr>
          <p:cNvSpPr txBox="1">
            <a:spLocks/>
          </p:cNvSpPr>
          <p:nvPr/>
        </p:nvSpPr>
        <p:spPr>
          <a:xfrm>
            <a:off x="613566" y="3580382"/>
            <a:ext cx="5131956" cy="1310772"/>
          </a:xfrm>
          <a:prstGeom prst="rect">
            <a:avLst/>
          </a:prstGeom>
        </p:spPr>
        <p:txBody>
          <a:bodyPr vert="horz" lIns="91440" tIns="45720" rIns="91440" bIns="45720" rtlCol="0">
            <a:normAutofit/>
          </a:bodyPr>
          <a:lstStyle>
            <a:lvl1pPr indent="0">
              <a:lnSpc>
                <a:spcPct val="110000"/>
              </a:lnSpc>
              <a:spcBef>
                <a:spcPts val="1000"/>
              </a:spcBef>
              <a:buFontTx/>
              <a:buNone/>
              <a:defRPr sz="2000">
                <a:solidFill>
                  <a:schemeClr val="tx2"/>
                </a:solidFill>
                <a:latin typeface="Arial Narrow" panose="020B0606020202030204" pitchFamily="34" charset="0"/>
              </a:defRPr>
            </a:lvl1pPr>
            <a:lvl2pPr marL="274320" indent="-228600">
              <a:lnSpc>
                <a:spcPct val="110000"/>
              </a:lnSpc>
              <a:spcBef>
                <a:spcPts val="500"/>
              </a:spcBef>
              <a:buSzPct val="85000"/>
              <a:buFont typeface="Arial" panose="020B0604020202020204" pitchFamily="34" charset="0"/>
              <a:buChar char="•"/>
              <a:defRPr>
                <a:solidFill>
                  <a:schemeClr val="tx2"/>
                </a:solidFill>
              </a:defRPr>
            </a:lvl2pPr>
            <a:lvl3pPr marL="274320" indent="0">
              <a:lnSpc>
                <a:spcPct val="110000"/>
              </a:lnSpc>
              <a:spcBef>
                <a:spcPts val="500"/>
              </a:spcBef>
              <a:buFontTx/>
              <a:buNone/>
              <a:defRPr sz="1600">
                <a:solidFill>
                  <a:schemeClr val="tx2"/>
                </a:solidFill>
              </a:defRPr>
            </a:lvl3pPr>
            <a:lvl4pPr marL="548640" indent="-228600">
              <a:lnSpc>
                <a:spcPct val="110000"/>
              </a:lnSpc>
              <a:spcBef>
                <a:spcPts val="500"/>
              </a:spcBef>
              <a:buFont typeface="Arial" panose="020B0604020202020204" pitchFamily="34" charset="0"/>
              <a:buChar char="•"/>
              <a:defRPr sz="1400">
                <a:solidFill>
                  <a:schemeClr val="tx2"/>
                </a:solidFill>
              </a:defRPr>
            </a:lvl4pPr>
            <a:lvl5pPr marL="548640" indent="0">
              <a:lnSpc>
                <a:spcPct val="110000"/>
              </a:lnSpc>
              <a:spcBef>
                <a:spcPts val="500"/>
              </a:spcBef>
              <a:buFontTx/>
              <a:buNone/>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s-ES" sz="1600" dirty="0"/>
              <a:t>El agente construye una </a:t>
            </a:r>
            <a:r>
              <a:rPr lang="es-ES" sz="1600" b="1" dirty="0"/>
              <a:t>tabla</a:t>
            </a:r>
            <a:r>
              <a:rPr lang="es-ES" sz="1600" dirty="0"/>
              <a:t> Q[S,A] donde S es el conjunto de estados y A el de las acciones posibles. Cada celda de la tabla representa el valor que estima el agente que conseguirá si realiza la acción A en el estado S.</a:t>
            </a:r>
          </a:p>
        </p:txBody>
      </p:sp>
      <p:sp>
        <p:nvSpPr>
          <p:cNvPr id="8" name="Marcador de contenido 2">
            <a:extLst>
              <a:ext uri="{FF2B5EF4-FFF2-40B4-BE49-F238E27FC236}">
                <a16:creationId xmlns:a16="http://schemas.microsoft.com/office/drawing/2014/main" id="{16C053B5-0C84-4FC4-EA29-9BDEADDE5E29}"/>
              </a:ext>
            </a:extLst>
          </p:cNvPr>
          <p:cNvSpPr txBox="1">
            <a:spLocks/>
          </p:cNvSpPr>
          <p:nvPr/>
        </p:nvSpPr>
        <p:spPr>
          <a:xfrm>
            <a:off x="613566" y="4774332"/>
            <a:ext cx="5131956" cy="733284"/>
          </a:xfrm>
          <a:prstGeom prst="rect">
            <a:avLst/>
          </a:prstGeom>
        </p:spPr>
        <p:txBody>
          <a:bodyPr vert="horz" lIns="91440" tIns="45720" rIns="91440" bIns="45720" rtlCol="0">
            <a:normAutofit/>
          </a:bodyPr>
          <a:lstStyle>
            <a:lvl1pPr indent="0">
              <a:lnSpc>
                <a:spcPct val="110000"/>
              </a:lnSpc>
              <a:spcBef>
                <a:spcPts val="1000"/>
              </a:spcBef>
              <a:buFontTx/>
              <a:buNone/>
              <a:defRPr sz="2000">
                <a:solidFill>
                  <a:schemeClr val="tx2"/>
                </a:solidFill>
                <a:latin typeface="Arial Narrow" panose="020B0606020202030204" pitchFamily="34" charset="0"/>
              </a:defRPr>
            </a:lvl1pPr>
            <a:lvl2pPr marL="274320" indent="-228600">
              <a:lnSpc>
                <a:spcPct val="110000"/>
              </a:lnSpc>
              <a:spcBef>
                <a:spcPts val="500"/>
              </a:spcBef>
              <a:buSzPct val="85000"/>
              <a:buFont typeface="Arial" panose="020B0604020202020204" pitchFamily="34" charset="0"/>
              <a:buChar char="•"/>
              <a:defRPr>
                <a:solidFill>
                  <a:schemeClr val="tx2"/>
                </a:solidFill>
              </a:defRPr>
            </a:lvl2pPr>
            <a:lvl3pPr marL="274320" indent="0">
              <a:lnSpc>
                <a:spcPct val="110000"/>
              </a:lnSpc>
              <a:spcBef>
                <a:spcPts val="500"/>
              </a:spcBef>
              <a:buFontTx/>
              <a:buNone/>
              <a:defRPr sz="1600">
                <a:solidFill>
                  <a:schemeClr val="tx2"/>
                </a:solidFill>
              </a:defRPr>
            </a:lvl3pPr>
            <a:lvl4pPr marL="548640" indent="-228600">
              <a:lnSpc>
                <a:spcPct val="110000"/>
              </a:lnSpc>
              <a:spcBef>
                <a:spcPts val="500"/>
              </a:spcBef>
              <a:buFont typeface="Arial" panose="020B0604020202020204" pitchFamily="34" charset="0"/>
              <a:buChar char="•"/>
              <a:defRPr sz="1400">
                <a:solidFill>
                  <a:schemeClr val="tx2"/>
                </a:solidFill>
              </a:defRPr>
            </a:lvl4pPr>
            <a:lvl5pPr marL="548640" indent="0">
              <a:lnSpc>
                <a:spcPct val="110000"/>
              </a:lnSpc>
              <a:spcBef>
                <a:spcPts val="500"/>
              </a:spcBef>
              <a:buFontTx/>
              <a:buNone/>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s-ES" sz="1600" dirty="0"/>
              <a:t>El agente escogerá la acción que </a:t>
            </a:r>
            <a:r>
              <a:rPr lang="es-ES" sz="1600" b="1" dirty="0"/>
              <a:t>maximice</a:t>
            </a:r>
            <a:r>
              <a:rPr lang="es-ES" sz="1600" dirty="0"/>
              <a:t> la recompensa en un estado concreto.</a:t>
            </a:r>
          </a:p>
          <a:p>
            <a:pPr algn="just"/>
            <a:endParaRPr lang="es-ES" sz="1600" dirty="0"/>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A40E85DA-BF57-61B4-F330-9D21D46C9DA4}"/>
                  </a:ext>
                </a:extLst>
              </p:cNvPr>
              <p:cNvSpPr txBox="1"/>
              <p:nvPr/>
            </p:nvSpPr>
            <p:spPr>
              <a:xfrm>
                <a:off x="6253019" y="2773922"/>
                <a:ext cx="585362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𝑄</m:t>
                          </m:r>
                        </m:e>
                        <m:sup>
                          <m:r>
                            <a:rPr lang="es-ES" sz="1600" b="0" i="1" smtClean="0">
                              <a:latin typeface="Cambria Math" panose="02040503050406030204" pitchFamily="18" charset="0"/>
                            </a:rPr>
                            <m:t>∗</m:t>
                          </m:r>
                        </m:sup>
                      </m:sSup>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1−</m:t>
                          </m:r>
                          <m:r>
                            <a:rPr lang="es-ES" sz="1600" b="0" i="1" smtClean="0">
                              <a:latin typeface="Cambria Math" panose="02040503050406030204" pitchFamily="18" charset="0"/>
                            </a:rPr>
                            <m:t>𝛼</m:t>
                          </m:r>
                        </m:e>
                      </m:d>
                      <m:r>
                        <a:rPr lang="es-ES" sz="1600" b="0" i="1" smtClean="0">
                          <a:latin typeface="Cambria Math" panose="02040503050406030204" pitchFamily="18" charset="0"/>
                        </a:rPr>
                        <m:t>∗</m:t>
                      </m:r>
                      <m:r>
                        <a:rPr lang="es-ES" sz="1600" b="0" i="1" smtClean="0">
                          <a:latin typeface="Cambria Math" panose="02040503050406030204" pitchFamily="18" charset="0"/>
                        </a:rPr>
                        <m:t>𝑄</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m:t>
                      </m:r>
                      <m:r>
                        <a:rPr lang="es-ES" sz="1600" b="0" i="1" smtClean="0">
                          <a:latin typeface="Cambria Math" panose="02040503050406030204" pitchFamily="18" charset="0"/>
                        </a:rPr>
                        <m:t>𝛼</m:t>
                      </m:r>
                      <m:r>
                        <a:rPr lang="es-ES" sz="1600" b="0" i="1" smtClean="0">
                          <a:latin typeface="Cambria Math" panose="02040503050406030204" pitchFamily="18" charset="0"/>
                        </a:rPr>
                        <m:t>∗(</m:t>
                      </m:r>
                      <m:r>
                        <a:rPr lang="es-ES" sz="1600" b="0" i="1" smtClean="0">
                          <a:latin typeface="Cambria Math" panose="02040503050406030204" pitchFamily="18" charset="0"/>
                        </a:rPr>
                        <m:t>𝑅</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m:t>
                      </m:r>
                      <m:r>
                        <a:rPr lang="es-ES" sz="1600" b="0" i="1" smtClean="0">
                          <a:latin typeface="Cambria Math" panose="02040503050406030204" pitchFamily="18" charset="0"/>
                        </a:rPr>
                        <m:t>𝛾</m:t>
                      </m:r>
                      <m:r>
                        <a:rPr lang="es-ES" sz="1600" b="0" i="1" smtClean="0">
                          <a:latin typeface="Cambria Math" panose="02040503050406030204" pitchFamily="18" charset="0"/>
                        </a:rPr>
                        <m:t>∗</m:t>
                      </m:r>
                      <m:r>
                        <m:rPr>
                          <m:sty m:val="p"/>
                        </m:rPr>
                        <a:rPr lang="es-ES" sz="1600" b="0" i="0" smtClean="0">
                          <a:latin typeface="Cambria Math" panose="02040503050406030204" pitchFamily="18" charset="0"/>
                        </a:rPr>
                        <m:t>max</m:t>
                      </m:r>
                      <m:r>
                        <a:rPr lang="es-ES" sz="1600" b="0" i="1" smtClean="0">
                          <a:latin typeface="Cambria Math" panose="02040503050406030204" pitchFamily="18" charset="0"/>
                        </a:rPr>
                        <m:t>⁡(</m:t>
                      </m:r>
                      <m:r>
                        <a:rPr lang="es-ES" sz="1600" b="0" i="1" smtClean="0">
                          <a:latin typeface="Cambria Math" panose="02040503050406030204" pitchFamily="18" charset="0"/>
                        </a:rPr>
                        <m:t>𝑄</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r>
                            <a:rPr lang="es-ES" sz="1600" b="0" i="1" smtClean="0">
                              <a:latin typeface="Cambria Math" panose="02040503050406030204" pitchFamily="18" charset="0"/>
                            </a:rPr>
                            <m:t>′</m:t>
                          </m:r>
                        </m:e>
                      </m:d>
                      <m:r>
                        <a:rPr lang="es-ES" sz="1600" b="0" i="1" smtClean="0">
                          <a:latin typeface="Cambria Math" panose="02040503050406030204" pitchFamily="18" charset="0"/>
                        </a:rPr>
                        <m:t>)) </m:t>
                      </m:r>
                    </m:oMath>
                  </m:oMathPara>
                </a14:m>
                <a:endParaRPr lang="es-ES" sz="1600" dirty="0"/>
              </a:p>
            </p:txBody>
          </p:sp>
        </mc:Choice>
        <mc:Fallback xmlns="">
          <p:sp>
            <p:nvSpPr>
              <p:cNvPr id="15" name="CuadroTexto 14">
                <a:extLst>
                  <a:ext uri="{FF2B5EF4-FFF2-40B4-BE49-F238E27FC236}">
                    <a16:creationId xmlns:a16="http://schemas.microsoft.com/office/drawing/2014/main" id="{A40E85DA-BF57-61B4-F330-9D21D46C9DA4}"/>
                  </a:ext>
                </a:extLst>
              </p:cNvPr>
              <p:cNvSpPr txBox="1">
                <a:spLocks noRot="1" noChangeAspect="1" noMove="1" noResize="1" noEditPoints="1" noAdjustHandles="1" noChangeArrowheads="1" noChangeShapeType="1" noTextEdit="1"/>
              </p:cNvSpPr>
              <p:nvPr/>
            </p:nvSpPr>
            <p:spPr>
              <a:xfrm>
                <a:off x="6253019" y="2773922"/>
                <a:ext cx="5853620" cy="246221"/>
              </a:xfrm>
              <a:prstGeom prst="rect">
                <a:avLst/>
              </a:prstGeom>
              <a:blipFill>
                <a:blip r:embed="rId5"/>
                <a:stretch>
                  <a:fillRect b="-37500"/>
                </a:stretch>
              </a:blipFill>
            </p:spPr>
            <p:txBody>
              <a:bodyPr/>
              <a:lstStyle/>
              <a:p>
                <a:r>
                  <a:rPr lang="es-ES">
                    <a:noFill/>
                  </a:rPr>
                  <a:t> </a:t>
                </a:r>
              </a:p>
            </p:txBody>
          </p:sp>
        </mc:Fallback>
      </mc:AlternateContent>
      <p:pic>
        <p:nvPicPr>
          <p:cNvPr id="17" name="Imagen 16">
            <a:extLst>
              <a:ext uri="{FF2B5EF4-FFF2-40B4-BE49-F238E27FC236}">
                <a16:creationId xmlns:a16="http://schemas.microsoft.com/office/drawing/2014/main" id="{E990C57F-BBC1-CEE7-B9F4-931D73C9DE5E}"/>
              </a:ext>
            </a:extLst>
          </p:cNvPr>
          <p:cNvPicPr>
            <a:picLocks noChangeAspect="1"/>
          </p:cNvPicPr>
          <p:nvPr/>
        </p:nvPicPr>
        <p:blipFill>
          <a:blip r:embed="rId6"/>
          <a:stretch>
            <a:fillRect/>
          </a:stretch>
        </p:blipFill>
        <p:spPr>
          <a:xfrm>
            <a:off x="6349750" y="3163608"/>
            <a:ext cx="5660158" cy="229024"/>
          </a:xfrm>
          <a:prstGeom prst="rect">
            <a:avLst/>
          </a:prstGeom>
        </p:spPr>
      </p:pic>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F839D766-D6B0-D151-DC41-0AC8B133EF4E}"/>
                  </a:ext>
                </a:extLst>
              </p:cNvPr>
              <p:cNvSpPr txBox="1"/>
              <p:nvPr/>
            </p:nvSpPr>
            <p:spPr>
              <a:xfrm>
                <a:off x="6446478" y="3536097"/>
                <a:ext cx="5660159" cy="1509067"/>
              </a:xfrm>
              <a:prstGeom prst="rect">
                <a:avLst/>
              </a:prstGeom>
              <a:noFill/>
            </p:spPr>
            <p:txBody>
              <a:bodyPr wrap="square" lIns="0" tIns="0" rIns="0" bIns="0" rtlCol="0">
                <a:spAutoFit/>
              </a:bodyPr>
              <a:lstStyle/>
              <a:p>
                <a14:m>
                  <m:oMath xmlns:m="http://schemas.openxmlformats.org/officeDocument/2006/math">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𝑄</m:t>
                        </m:r>
                      </m:e>
                      <m:sup>
                        <m:r>
                          <a:rPr lang="es-ES" sz="1600" b="0" i="1" smtClean="0">
                            <a:latin typeface="Cambria Math" panose="02040503050406030204" pitchFamily="18" charset="0"/>
                          </a:rPr>
                          <m:t>∗</m:t>
                        </m:r>
                      </m:sup>
                    </m:sSup>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 :−  </m:t>
                    </m:r>
                  </m:oMath>
                </a14:m>
                <a:r>
                  <a:rPr lang="es-ES" sz="1600" dirty="0"/>
                  <a:t>Nuevo valor de Q para el estado s y la acción a.</a:t>
                </a:r>
              </a:p>
              <a:p>
                <a14:m>
                  <m:oMath xmlns:m="http://schemas.openxmlformats.org/officeDocument/2006/math">
                    <m:r>
                      <a:rPr lang="es-ES" sz="1600" b="0" i="1" smtClean="0">
                        <a:latin typeface="Cambria Math" panose="02040503050406030204" pitchFamily="18" charset="0"/>
                      </a:rPr>
                      <m:t>𝑄</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   :−</m:t>
                    </m:r>
                  </m:oMath>
                </a14:m>
                <a:r>
                  <a:rPr lang="es-ES" sz="1600" dirty="0"/>
                  <a:t>  Valor actual de Q.</a:t>
                </a:r>
              </a:p>
              <a:p>
                <a14:m>
                  <m:oMath xmlns:m="http://schemas.openxmlformats.org/officeDocument/2006/math">
                    <m:func>
                      <m:funcPr>
                        <m:ctrlPr>
                          <a:rPr lang="es-ES" sz="1600" b="0" i="1" smtClean="0">
                            <a:latin typeface="Cambria Math" panose="02040503050406030204" pitchFamily="18" charset="0"/>
                          </a:rPr>
                        </m:ctrlPr>
                      </m:funcPr>
                      <m:fName>
                        <m:r>
                          <m:rPr>
                            <m:sty m:val="p"/>
                          </m:rPr>
                          <a:rPr lang="es-ES" sz="1600" b="0" i="0" smtClean="0">
                            <a:latin typeface="Cambria Math" panose="02040503050406030204" pitchFamily="18" charset="0"/>
                          </a:rPr>
                          <m:t>max</m:t>
                        </m:r>
                      </m:fName>
                      <m:e>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𝑄</m:t>
                            </m:r>
                            <m:d>
                              <m:dPr>
                                <m:ctrlPr>
                                  <a:rPr lang="es-ES" sz="1600" b="0" i="1" smtClean="0">
                                    <a:latin typeface="Cambria Math" panose="02040503050406030204" pitchFamily="18" charset="0"/>
                                  </a:rPr>
                                </m:ctrlPr>
                              </m:dPr>
                              <m:e>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𝑠</m:t>
                                    </m:r>
                                  </m:e>
                                  <m:sup>
                                    <m:r>
                                      <a:rPr lang="es-ES" sz="1600" b="0" i="1" smtClean="0">
                                        <a:latin typeface="Cambria Math" panose="02040503050406030204" pitchFamily="18" charset="0"/>
                                      </a:rPr>
                                      <m:t>′</m:t>
                                    </m:r>
                                  </m:sup>
                                </m:sSup>
                                <m:r>
                                  <a:rPr lang="es-ES" sz="1600" b="0" i="1" smtClean="0">
                                    <a:latin typeface="Cambria Math" panose="02040503050406030204" pitchFamily="18" charset="0"/>
                                  </a:rPr>
                                  <m:t>,</m:t>
                                </m:r>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𝑎</m:t>
                                    </m:r>
                                  </m:e>
                                  <m:sup>
                                    <m:r>
                                      <a:rPr lang="es-ES" sz="1600" b="0" i="1" smtClean="0">
                                        <a:latin typeface="Cambria Math" panose="02040503050406030204" pitchFamily="18" charset="0"/>
                                      </a:rPr>
                                      <m:t>′</m:t>
                                    </m:r>
                                  </m:sup>
                                </m:sSup>
                              </m:e>
                            </m:d>
                          </m:e>
                        </m:d>
                      </m:e>
                    </m:func>
                    <m:r>
                      <a:rPr lang="es-ES" sz="1600" b="0" i="1" smtClean="0">
                        <a:latin typeface="Cambria Math" panose="02040503050406030204" pitchFamily="18" charset="0"/>
                      </a:rPr>
                      <m:t> :−</m:t>
                    </m:r>
                  </m:oMath>
                </a14:m>
                <a:r>
                  <a:rPr lang="es-ES" sz="1600" dirty="0"/>
                  <a:t> Máximo valor esperado de la recompensa futura.</a:t>
                </a:r>
              </a:p>
              <a:p>
                <a14:m>
                  <m:oMath xmlns:m="http://schemas.openxmlformats.org/officeDocument/2006/math">
                    <m:r>
                      <a:rPr lang="es-ES" sz="1600" b="0" i="1" smtClean="0">
                        <a:latin typeface="Cambria Math" panose="02040503050406030204" pitchFamily="18" charset="0"/>
                      </a:rPr>
                      <m:t>𝑅</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𝑠</m:t>
                        </m:r>
                        <m:r>
                          <a:rPr lang="es-ES" sz="1600" b="0" i="1" smtClean="0">
                            <a:latin typeface="Cambria Math" panose="02040503050406030204" pitchFamily="18" charset="0"/>
                          </a:rPr>
                          <m:t>,</m:t>
                        </m:r>
                        <m:r>
                          <a:rPr lang="es-ES" sz="1600" b="0" i="1" smtClean="0">
                            <a:latin typeface="Cambria Math" panose="02040503050406030204" pitchFamily="18" charset="0"/>
                          </a:rPr>
                          <m:t>𝑎</m:t>
                        </m:r>
                      </m:e>
                    </m:d>
                    <m:r>
                      <a:rPr lang="es-ES" sz="1600" b="0" i="1" smtClean="0">
                        <a:latin typeface="Cambria Math" panose="02040503050406030204" pitchFamily="18" charset="0"/>
                      </a:rPr>
                      <m:t>   :−</m:t>
                    </m:r>
                  </m:oMath>
                </a14:m>
                <a:r>
                  <a:rPr lang="es-ES" sz="1600" dirty="0"/>
                  <a:t>  Recompensa por usar la acción a en el estado s.</a:t>
                </a:r>
              </a:p>
              <a:p>
                <a14:m>
                  <m:oMath xmlns:m="http://schemas.openxmlformats.org/officeDocument/2006/math">
                    <m:r>
                      <a:rPr lang="es-ES" sz="1600" b="0" i="1" smtClean="0">
                        <a:latin typeface="Cambria Math" panose="02040503050406030204" pitchFamily="18" charset="0"/>
                      </a:rPr>
                      <m:t>𝛾</m:t>
                    </m:r>
                    <m:r>
                      <a:rPr lang="es-ES" sz="1600" b="0" i="1" smtClean="0">
                        <a:latin typeface="Cambria Math" panose="02040503050406030204" pitchFamily="18" charset="0"/>
                      </a:rPr>
                      <m:t> :−</m:t>
                    </m:r>
                  </m:oMath>
                </a14:m>
                <a:r>
                  <a:rPr lang="es-ES" sz="1600" dirty="0"/>
                  <a:t> Factor de descuento.</a:t>
                </a:r>
              </a:p>
              <a:p>
                <a14:m>
                  <m:oMath xmlns:m="http://schemas.openxmlformats.org/officeDocument/2006/math">
                    <m:r>
                      <a:rPr lang="es-ES" sz="1600" b="0" i="1" smtClean="0">
                        <a:latin typeface="Cambria Math" panose="02040503050406030204" pitchFamily="18" charset="0"/>
                      </a:rPr>
                      <m:t>𝛼</m:t>
                    </m:r>
                    <m:r>
                      <a:rPr lang="es-ES" sz="1600" b="0" i="1" smtClean="0">
                        <a:latin typeface="Cambria Math" panose="02040503050406030204" pitchFamily="18" charset="0"/>
                      </a:rPr>
                      <m:t> :−</m:t>
                    </m:r>
                  </m:oMath>
                </a14:m>
                <a:r>
                  <a:rPr lang="es-ES" sz="1600" dirty="0"/>
                  <a:t> Factor de aprendizaje.</a:t>
                </a:r>
              </a:p>
            </p:txBody>
          </p:sp>
        </mc:Choice>
        <mc:Fallback xmlns="">
          <p:sp>
            <p:nvSpPr>
              <p:cNvPr id="18" name="CuadroTexto 17">
                <a:extLst>
                  <a:ext uri="{FF2B5EF4-FFF2-40B4-BE49-F238E27FC236}">
                    <a16:creationId xmlns:a16="http://schemas.microsoft.com/office/drawing/2014/main" id="{F839D766-D6B0-D151-DC41-0AC8B133EF4E}"/>
                  </a:ext>
                </a:extLst>
              </p:cNvPr>
              <p:cNvSpPr txBox="1">
                <a:spLocks noRot="1" noChangeAspect="1" noMove="1" noResize="1" noEditPoints="1" noAdjustHandles="1" noChangeArrowheads="1" noChangeShapeType="1" noTextEdit="1"/>
              </p:cNvSpPr>
              <p:nvPr/>
            </p:nvSpPr>
            <p:spPr>
              <a:xfrm>
                <a:off x="6446478" y="3536097"/>
                <a:ext cx="5660159" cy="1509067"/>
              </a:xfrm>
              <a:prstGeom prst="rect">
                <a:avLst/>
              </a:prstGeom>
              <a:blipFill>
                <a:blip r:embed="rId7"/>
                <a:stretch>
                  <a:fillRect l="-1507" t="-4032" r="-861" b="-7258"/>
                </a:stretch>
              </a:blipFill>
            </p:spPr>
            <p:txBody>
              <a:bodyPr/>
              <a:lstStyle/>
              <a:p>
                <a:r>
                  <a:rPr lang="es-ES">
                    <a:noFill/>
                  </a:rPr>
                  <a:t> </a:t>
                </a:r>
              </a:p>
            </p:txBody>
          </p:sp>
        </mc:Fallback>
      </mc:AlternateContent>
      <p:sp>
        <p:nvSpPr>
          <p:cNvPr id="19" name="Marcador de pie de página 3">
            <a:extLst>
              <a:ext uri="{FF2B5EF4-FFF2-40B4-BE49-F238E27FC236}">
                <a16:creationId xmlns:a16="http://schemas.microsoft.com/office/drawing/2014/main" id="{926F57F1-CB54-8D78-605F-75C817CB1550}"/>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20" name="Imagen 19" descr="Imagen que contiene Logotipo&#10;&#10;Descripción generada automáticamente">
            <a:extLst>
              <a:ext uri="{FF2B5EF4-FFF2-40B4-BE49-F238E27FC236}">
                <a16:creationId xmlns:a16="http://schemas.microsoft.com/office/drawing/2014/main" id="{1AE31DC5-9017-7CD9-5F74-1695E58138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21" name="Marcador de número de diapositiva 20">
            <a:extLst>
              <a:ext uri="{FF2B5EF4-FFF2-40B4-BE49-F238E27FC236}">
                <a16:creationId xmlns:a16="http://schemas.microsoft.com/office/drawing/2014/main" id="{FC78559C-BAE5-688A-B40C-046EBCA014FF}"/>
              </a:ext>
            </a:extLst>
          </p:cNvPr>
          <p:cNvSpPr>
            <a:spLocks noGrp="1"/>
          </p:cNvSpPr>
          <p:nvPr>
            <p:ph type="sldNum" sz="quarter" idx="12"/>
          </p:nvPr>
        </p:nvSpPr>
        <p:spPr/>
        <p:txBody>
          <a:bodyPr/>
          <a:lstStyle/>
          <a:p>
            <a:fld id="{19590046-DA73-4BBF-84B5-C08E6F75191A}" type="slidenum">
              <a:rPr lang="en-US" smtClean="0"/>
              <a:t>3</a:t>
            </a:fld>
            <a:endParaRPr lang="en-US"/>
          </a:p>
        </p:txBody>
      </p:sp>
      <p:pic>
        <p:nvPicPr>
          <p:cNvPr id="36" name="Audio 35">
            <a:hlinkClick r:id="" action="ppaction://media"/>
            <a:extLst>
              <a:ext uri="{FF2B5EF4-FFF2-40B4-BE49-F238E27FC236}">
                <a16:creationId xmlns:a16="http://schemas.microsoft.com/office/drawing/2014/main" id="{FEE31546-BDA9-34C8-BB3C-B1923B07A9D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076923"/>
      </p:ext>
    </p:extLst>
  </p:cSld>
  <p:clrMapOvr>
    <a:masterClrMapping/>
  </p:clrMapOvr>
  <mc:AlternateContent xmlns:mc="http://schemas.openxmlformats.org/markup-compatibility/2006">
    <mc:Choice xmlns:p14="http://schemas.microsoft.com/office/powerpoint/2010/main" Requires="p14">
      <p:transition spd="slow" p14:dur="2000" advTm="39944"/>
    </mc:Choice>
    <mc:Fallback>
      <p:transition spd="slow" advTm="39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4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1DB422-E1B1-1DC2-55DD-A3181CE6C861}"/>
              </a:ext>
            </a:extLst>
          </p:cNvPr>
          <p:cNvSpPr>
            <a:spLocks noGrp="1"/>
          </p:cNvSpPr>
          <p:nvPr>
            <p:ph type="title"/>
          </p:nvPr>
        </p:nvSpPr>
        <p:spPr/>
        <p:txBody>
          <a:bodyPr>
            <a:normAutofit/>
          </a:bodyPr>
          <a:lstStyle/>
          <a:p>
            <a:r>
              <a:rPr lang="es-ES" dirty="0"/>
              <a:t>¿Qué es el Q-</a:t>
            </a:r>
            <a:r>
              <a:rPr lang="es-ES" dirty="0" err="1"/>
              <a:t>Learning</a:t>
            </a:r>
            <a:r>
              <a:rPr lang="es-ES" dirty="0"/>
              <a:t>?</a:t>
            </a:r>
            <a:br>
              <a:rPr lang="es-ES" dirty="0"/>
            </a:br>
            <a:r>
              <a:rPr lang="es-ES" sz="2400" dirty="0"/>
              <a:t>Pseudocódigo</a:t>
            </a:r>
            <a:endParaRPr lang="es-ES" dirty="0"/>
          </a:p>
        </p:txBody>
      </p:sp>
      <p:sp>
        <p:nvSpPr>
          <p:cNvPr id="21" name="Marcador de número de diapositiva 20">
            <a:extLst>
              <a:ext uri="{FF2B5EF4-FFF2-40B4-BE49-F238E27FC236}">
                <a16:creationId xmlns:a16="http://schemas.microsoft.com/office/drawing/2014/main" id="{FC78559C-BAE5-688A-B40C-046EBCA014FF}"/>
              </a:ext>
            </a:extLst>
          </p:cNvPr>
          <p:cNvSpPr>
            <a:spLocks noGrp="1"/>
          </p:cNvSpPr>
          <p:nvPr>
            <p:ph type="sldNum" sz="quarter" idx="12"/>
          </p:nvPr>
        </p:nvSpPr>
        <p:spPr/>
        <p:txBody>
          <a:bodyPr/>
          <a:lstStyle/>
          <a:p>
            <a:fld id="{19590046-DA73-4BBF-84B5-C08E6F75191A}" type="slidenum">
              <a:rPr lang="en-US" smtClean="0"/>
              <a:t>4</a:t>
            </a:fld>
            <a:endParaRPr lang="en-US"/>
          </a:p>
        </p:txBody>
      </p:sp>
      <p:sp>
        <p:nvSpPr>
          <p:cNvPr id="19" name="Marcador de pie de página 3">
            <a:extLst>
              <a:ext uri="{FF2B5EF4-FFF2-40B4-BE49-F238E27FC236}">
                <a16:creationId xmlns:a16="http://schemas.microsoft.com/office/drawing/2014/main" id="{926F57F1-CB54-8D78-605F-75C817CB1550}"/>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20" name="Imagen 19" descr="Imagen que contiene Logotipo&#10;&#10;Descripción generada automáticamente">
            <a:extLst>
              <a:ext uri="{FF2B5EF4-FFF2-40B4-BE49-F238E27FC236}">
                <a16:creationId xmlns:a16="http://schemas.microsoft.com/office/drawing/2014/main" id="{1AE31DC5-9017-7CD9-5F74-1695E58138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7" name="Marcador de contenido 6">
            <a:extLst>
              <a:ext uri="{FF2B5EF4-FFF2-40B4-BE49-F238E27FC236}">
                <a16:creationId xmlns:a16="http://schemas.microsoft.com/office/drawing/2014/main" id="{7FF59E9F-624B-1C57-523A-CE9BD1D7A6DA}"/>
              </a:ext>
            </a:extLst>
          </p:cNvPr>
          <p:cNvSpPr>
            <a:spLocks noGrp="1"/>
          </p:cNvSpPr>
          <p:nvPr>
            <p:ph idx="1"/>
          </p:nvPr>
        </p:nvSpPr>
        <p:spPr>
          <a:xfrm>
            <a:off x="1981200" y="2458620"/>
            <a:ext cx="8229600" cy="3237330"/>
          </a:xfrm>
          <a:solidFill>
            <a:schemeClr val="accent5">
              <a:lumMod val="40000"/>
              <a:lumOff val="60000"/>
              <a:alpha val="38000"/>
            </a:schemeClr>
          </a:solidFill>
          <a:ln>
            <a:solidFill>
              <a:schemeClr val="tx1"/>
            </a:solidFill>
          </a:ln>
        </p:spPr>
        <p:txBody>
          <a:bodyPr>
            <a:normAutofit/>
          </a:bodyPr>
          <a:lstStyle/>
          <a:p>
            <a:pPr marL="457200" indent="-457200">
              <a:buFont typeface="+mj-lt"/>
              <a:buAutoNum type="arabicPeriod"/>
            </a:pPr>
            <a:r>
              <a:rPr lang="es-ES" sz="1800" dirty="0"/>
              <a:t>Inicializar la Q-table</a:t>
            </a:r>
          </a:p>
          <a:p>
            <a:pPr marL="457200" indent="-457200">
              <a:buFont typeface="+mj-lt"/>
              <a:buAutoNum type="arabicPeriod"/>
            </a:pPr>
            <a:r>
              <a:rPr lang="es-ES" sz="1800" dirty="0"/>
              <a:t>Repetir para cada episodio </a:t>
            </a:r>
            <a:r>
              <a:rPr lang="es-ES" sz="1800" i="1" dirty="0"/>
              <a:t>(</a:t>
            </a:r>
            <a:r>
              <a:rPr lang="es-ES" sz="1800" i="1" dirty="0" err="1"/>
              <a:t>numEpisodes</a:t>
            </a:r>
            <a:r>
              <a:rPr lang="es-ES" sz="1800" i="1" dirty="0"/>
              <a:t>):</a:t>
            </a:r>
          </a:p>
          <a:p>
            <a:pPr marL="731520" lvl="1" indent="-457200">
              <a:buFont typeface="+mj-lt"/>
              <a:buAutoNum type="arabicPeriod"/>
            </a:pPr>
            <a:r>
              <a:rPr lang="es-ES" dirty="0"/>
              <a:t>Calcular el % de exploración</a:t>
            </a:r>
          </a:p>
          <a:p>
            <a:pPr marL="731520" lvl="1" indent="-457200">
              <a:buFont typeface="+mj-lt"/>
              <a:buAutoNum type="arabicPeriod"/>
            </a:pPr>
            <a:r>
              <a:rPr lang="es-ES" dirty="0" err="1"/>
              <a:t>Estado_Actual</a:t>
            </a:r>
            <a:r>
              <a:rPr lang="es-ES" dirty="0"/>
              <a:t> = </a:t>
            </a:r>
            <a:r>
              <a:rPr lang="es-ES" dirty="0" err="1"/>
              <a:t>Estado_Comienzo</a:t>
            </a:r>
            <a:endParaRPr lang="es-ES" dirty="0"/>
          </a:p>
          <a:p>
            <a:pPr marL="1005840" lvl="3" indent="-457200">
              <a:buFont typeface="+mj-lt"/>
              <a:buAutoNum type="alphaLcParenR"/>
            </a:pPr>
            <a:r>
              <a:rPr lang="es-ES" sz="1800" dirty="0"/>
              <a:t>Mientras no llegue a la meta:</a:t>
            </a:r>
          </a:p>
          <a:p>
            <a:pPr marL="2971800" lvl="5" indent="-457200">
              <a:buFont typeface="+mj-lt"/>
              <a:buAutoNum type="arabicParenR"/>
            </a:pPr>
            <a:r>
              <a:rPr lang="es-ES" dirty="0"/>
              <a:t>Elegir movimiento (aleatorio si explora).</a:t>
            </a:r>
          </a:p>
          <a:p>
            <a:pPr marL="2971800" lvl="5" indent="-457200">
              <a:buFont typeface="+mj-lt"/>
              <a:buAutoNum type="arabicParenR"/>
            </a:pPr>
            <a:r>
              <a:rPr lang="es-ES" dirty="0"/>
              <a:t>Calcular nuevo el Q-valor y asignarlo a la Q-table</a:t>
            </a:r>
          </a:p>
          <a:p>
            <a:pPr marL="2971800" lvl="5" indent="-457200">
              <a:buFont typeface="+mj-lt"/>
              <a:buAutoNum type="arabicParenR"/>
            </a:pPr>
            <a:r>
              <a:rPr lang="es-ES" dirty="0" err="1"/>
              <a:t>Estado_Actual</a:t>
            </a:r>
            <a:r>
              <a:rPr lang="es-ES" dirty="0"/>
              <a:t> = </a:t>
            </a:r>
            <a:r>
              <a:rPr lang="es-ES" dirty="0" err="1"/>
              <a:t>Nuevo_Estado</a:t>
            </a:r>
            <a:endParaRPr lang="es-ES" dirty="0"/>
          </a:p>
        </p:txBody>
      </p:sp>
      <p:pic>
        <p:nvPicPr>
          <p:cNvPr id="26" name="Audio 25">
            <a:hlinkClick r:id="" action="ppaction://media"/>
            <a:extLst>
              <a:ext uri="{FF2B5EF4-FFF2-40B4-BE49-F238E27FC236}">
                <a16:creationId xmlns:a16="http://schemas.microsoft.com/office/drawing/2014/main" id="{6C08BD58-9517-2A83-3517-3EE6C3B94D7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05867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6343"/>
    </mc:Choice>
    <mc:Fallback>
      <p:transition spd="slow" advTm="36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04252-B4AE-86F6-F81D-628C9E7ED178}"/>
              </a:ext>
            </a:extLst>
          </p:cNvPr>
          <p:cNvSpPr>
            <a:spLocks noGrp="1"/>
          </p:cNvSpPr>
          <p:nvPr>
            <p:ph type="title"/>
          </p:nvPr>
        </p:nvSpPr>
        <p:spPr/>
        <p:txBody>
          <a:bodyPr/>
          <a:lstStyle/>
          <a:p>
            <a:r>
              <a:rPr lang="es-ES" dirty="0"/>
              <a:t>Ejemplo del Laberinto</a:t>
            </a:r>
            <a:br>
              <a:rPr lang="es-ES" dirty="0"/>
            </a:br>
            <a:endParaRPr lang="es-ES" dirty="0"/>
          </a:p>
        </p:txBody>
      </p:sp>
      <p:pic>
        <p:nvPicPr>
          <p:cNvPr id="5" name="Imagen 4">
            <a:extLst>
              <a:ext uri="{FF2B5EF4-FFF2-40B4-BE49-F238E27FC236}">
                <a16:creationId xmlns:a16="http://schemas.microsoft.com/office/drawing/2014/main" id="{7237E4E4-9BCF-555E-7CD3-41C477EBB71C}"/>
              </a:ext>
            </a:extLst>
          </p:cNvPr>
          <p:cNvPicPr>
            <a:picLocks noChangeAspect="1"/>
          </p:cNvPicPr>
          <p:nvPr/>
        </p:nvPicPr>
        <p:blipFill>
          <a:blip r:embed="rId7"/>
          <a:stretch>
            <a:fillRect/>
          </a:stretch>
        </p:blipFill>
        <p:spPr>
          <a:xfrm>
            <a:off x="598714" y="1608364"/>
            <a:ext cx="6003682" cy="4525735"/>
          </a:xfrm>
          <a:prstGeom prst="rect">
            <a:avLst/>
          </a:prstGeom>
        </p:spPr>
      </p:pic>
      <p:sp>
        <p:nvSpPr>
          <p:cNvPr id="6" name="Rectángulo 5">
            <a:extLst>
              <a:ext uri="{FF2B5EF4-FFF2-40B4-BE49-F238E27FC236}">
                <a16:creationId xmlns:a16="http://schemas.microsoft.com/office/drawing/2014/main" id="{66B4FC09-87B6-4281-C7EF-21FD4A397B3A}"/>
              </a:ext>
            </a:extLst>
          </p:cNvPr>
          <p:cNvSpPr/>
          <p:nvPr/>
        </p:nvSpPr>
        <p:spPr>
          <a:xfrm>
            <a:off x="4082144" y="5663780"/>
            <a:ext cx="492190" cy="453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0EF8A43B-7F42-1C70-1998-431B59294DFD}"/>
              </a:ext>
            </a:extLst>
          </p:cNvPr>
          <p:cNvPicPr>
            <a:picLocks noChangeAspect="1"/>
          </p:cNvPicPr>
          <p:nvPr/>
        </p:nvPicPr>
        <p:blipFill>
          <a:blip r:embed="rId8"/>
          <a:stretch>
            <a:fillRect/>
          </a:stretch>
        </p:blipFill>
        <p:spPr>
          <a:xfrm>
            <a:off x="6882412" y="2850159"/>
            <a:ext cx="2569919" cy="3267468"/>
          </a:xfrm>
          <a:prstGeom prst="rect">
            <a:avLst/>
          </a:prstGeom>
        </p:spPr>
      </p:pic>
      <p:pic>
        <p:nvPicPr>
          <p:cNvPr id="12" name="Imagen 11">
            <a:extLst>
              <a:ext uri="{FF2B5EF4-FFF2-40B4-BE49-F238E27FC236}">
                <a16:creationId xmlns:a16="http://schemas.microsoft.com/office/drawing/2014/main" id="{FC7F7754-92F8-1018-2E17-403AE26FD469}"/>
              </a:ext>
            </a:extLst>
          </p:cNvPr>
          <p:cNvPicPr>
            <a:picLocks noChangeAspect="1"/>
          </p:cNvPicPr>
          <p:nvPr/>
        </p:nvPicPr>
        <p:blipFill>
          <a:blip r:embed="rId9"/>
          <a:stretch>
            <a:fillRect/>
          </a:stretch>
        </p:blipFill>
        <p:spPr>
          <a:xfrm>
            <a:off x="4097310" y="5676899"/>
            <a:ext cx="477024" cy="448964"/>
          </a:xfrm>
          <a:prstGeom prst="rect">
            <a:avLst/>
          </a:prstGeom>
        </p:spPr>
      </p:pic>
      <p:grpSp>
        <p:nvGrpSpPr>
          <p:cNvPr id="46" name="Grupo 45">
            <a:extLst>
              <a:ext uri="{FF2B5EF4-FFF2-40B4-BE49-F238E27FC236}">
                <a16:creationId xmlns:a16="http://schemas.microsoft.com/office/drawing/2014/main" id="{390AA60E-8C0D-293F-E3E6-670619498860}"/>
              </a:ext>
            </a:extLst>
          </p:cNvPr>
          <p:cNvGrpSpPr/>
          <p:nvPr/>
        </p:nvGrpSpPr>
        <p:grpSpPr>
          <a:xfrm>
            <a:off x="886691" y="2012389"/>
            <a:ext cx="3491345" cy="3510956"/>
            <a:chOff x="886691" y="2012389"/>
            <a:chExt cx="3491345" cy="3510956"/>
          </a:xfrm>
        </p:grpSpPr>
        <p:cxnSp>
          <p:nvCxnSpPr>
            <p:cNvPr id="14" name="Conector recto de flecha 13">
              <a:extLst>
                <a:ext uri="{FF2B5EF4-FFF2-40B4-BE49-F238E27FC236}">
                  <a16:creationId xmlns:a16="http://schemas.microsoft.com/office/drawing/2014/main" id="{DBA04AA9-77A6-FB76-F069-F0687A250EE6}"/>
                </a:ext>
              </a:extLst>
            </p:cNvPr>
            <p:cNvCxnSpPr/>
            <p:nvPr/>
          </p:nvCxnSpPr>
          <p:spPr>
            <a:xfrm flipV="1">
              <a:off x="4359564" y="3796145"/>
              <a:ext cx="0" cy="1727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6D517FF-BCA2-14C8-2389-A8B0A5DC51DA}"/>
                </a:ext>
              </a:extLst>
            </p:cNvPr>
            <p:cNvCxnSpPr/>
            <p:nvPr/>
          </p:nvCxnSpPr>
          <p:spPr>
            <a:xfrm flipH="1">
              <a:off x="2392218" y="3796145"/>
              <a:ext cx="198581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41363F3-A528-F42F-920B-5B44A2D79131}"/>
                </a:ext>
              </a:extLst>
            </p:cNvPr>
            <p:cNvCxnSpPr/>
            <p:nvPr/>
          </p:nvCxnSpPr>
          <p:spPr>
            <a:xfrm flipV="1">
              <a:off x="2392218" y="2012389"/>
              <a:ext cx="0" cy="1783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BF705E84-F20D-ACEC-E883-8E251C1B61D5}"/>
                </a:ext>
              </a:extLst>
            </p:cNvPr>
            <p:cNvCxnSpPr/>
            <p:nvPr/>
          </p:nvCxnSpPr>
          <p:spPr>
            <a:xfrm flipH="1">
              <a:off x="886691" y="2012389"/>
              <a:ext cx="150552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7" name="Grupo 46">
            <a:extLst>
              <a:ext uri="{FF2B5EF4-FFF2-40B4-BE49-F238E27FC236}">
                <a16:creationId xmlns:a16="http://schemas.microsoft.com/office/drawing/2014/main" id="{6BD96010-C858-DE71-848B-A30694F844DC}"/>
              </a:ext>
            </a:extLst>
          </p:cNvPr>
          <p:cNvGrpSpPr/>
          <p:nvPr/>
        </p:nvGrpSpPr>
        <p:grpSpPr>
          <a:xfrm>
            <a:off x="886691" y="2027382"/>
            <a:ext cx="3491345" cy="3826268"/>
            <a:chOff x="886691" y="2027382"/>
            <a:chExt cx="3491345" cy="3826268"/>
          </a:xfrm>
        </p:grpSpPr>
        <p:cxnSp>
          <p:nvCxnSpPr>
            <p:cNvPr id="22" name="Conector recto de flecha 21">
              <a:extLst>
                <a:ext uri="{FF2B5EF4-FFF2-40B4-BE49-F238E27FC236}">
                  <a16:creationId xmlns:a16="http://schemas.microsoft.com/office/drawing/2014/main" id="{297F32A4-F0C5-D9E1-8949-D777F86559A4}"/>
                </a:ext>
              </a:extLst>
            </p:cNvPr>
            <p:cNvCxnSpPr/>
            <p:nvPr/>
          </p:nvCxnSpPr>
          <p:spPr>
            <a:xfrm flipH="1">
              <a:off x="2835564" y="5853650"/>
              <a:ext cx="1034472"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BD57B8BD-41E3-F38D-4B76-C851B8C963E4}"/>
                </a:ext>
              </a:extLst>
            </p:cNvPr>
            <p:cNvCxnSpPr>
              <a:cxnSpLocks/>
            </p:cNvCxnSpPr>
            <p:nvPr/>
          </p:nvCxnSpPr>
          <p:spPr>
            <a:xfrm flipV="1">
              <a:off x="2835564" y="4221018"/>
              <a:ext cx="0" cy="163263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C3669FC2-C5DB-3ED6-9B26-816CF20C136A}"/>
                </a:ext>
              </a:extLst>
            </p:cNvPr>
            <p:cNvCxnSpPr>
              <a:cxnSpLocks/>
            </p:cNvCxnSpPr>
            <p:nvPr/>
          </p:nvCxnSpPr>
          <p:spPr>
            <a:xfrm>
              <a:off x="2835564" y="4221018"/>
              <a:ext cx="563418"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B856A957-89C4-72D5-F3D2-F6F5AC3943ED}"/>
                </a:ext>
              </a:extLst>
            </p:cNvPr>
            <p:cNvCxnSpPr>
              <a:cxnSpLocks/>
            </p:cNvCxnSpPr>
            <p:nvPr/>
          </p:nvCxnSpPr>
          <p:spPr>
            <a:xfrm flipV="1">
              <a:off x="3398982" y="3352800"/>
              <a:ext cx="0" cy="86821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BEFB3BEC-73CE-5449-0201-CD0D7CEDE245}"/>
                </a:ext>
              </a:extLst>
            </p:cNvPr>
            <p:cNvCxnSpPr>
              <a:cxnSpLocks/>
            </p:cNvCxnSpPr>
            <p:nvPr/>
          </p:nvCxnSpPr>
          <p:spPr>
            <a:xfrm>
              <a:off x="3398982" y="3329709"/>
              <a:ext cx="979054"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E83CF7C2-4A31-2B83-ED9A-988B519E851E}"/>
                </a:ext>
              </a:extLst>
            </p:cNvPr>
            <p:cNvCxnSpPr>
              <a:cxnSpLocks/>
            </p:cNvCxnSpPr>
            <p:nvPr/>
          </p:nvCxnSpPr>
          <p:spPr>
            <a:xfrm flipV="1">
              <a:off x="4359564" y="2461491"/>
              <a:ext cx="0" cy="86821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D5940F1C-F6CE-3FE3-B338-72C2232BCF2B}"/>
                </a:ext>
              </a:extLst>
            </p:cNvPr>
            <p:cNvCxnSpPr>
              <a:cxnSpLocks/>
            </p:cNvCxnSpPr>
            <p:nvPr/>
          </p:nvCxnSpPr>
          <p:spPr>
            <a:xfrm flipH="1">
              <a:off x="2392218" y="2445432"/>
              <a:ext cx="1967346" cy="1605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099F44FE-7CBD-FF21-A5AB-B521300048F3}"/>
                </a:ext>
              </a:extLst>
            </p:cNvPr>
            <p:cNvCxnSpPr>
              <a:cxnSpLocks/>
            </p:cNvCxnSpPr>
            <p:nvPr/>
          </p:nvCxnSpPr>
          <p:spPr>
            <a:xfrm flipV="1">
              <a:off x="2350655" y="2027382"/>
              <a:ext cx="0" cy="43410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B47B4F92-DF27-36F5-CD59-1D8492299B11}"/>
                </a:ext>
              </a:extLst>
            </p:cNvPr>
            <p:cNvCxnSpPr>
              <a:cxnSpLocks/>
            </p:cNvCxnSpPr>
            <p:nvPr/>
          </p:nvCxnSpPr>
          <p:spPr>
            <a:xfrm flipH="1">
              <a:off x="886691" y="2038674"/>
              <a:ext cx="1463964"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CuadroTexto 41">
            <a:extLst>
              <a:ext uri="{FF2B5EF4-FFF2-40B4-BE49-F238E27FC236}">
                <a16:creationId xmlns:a16="http://schemas.microsoft.com/office/drawing/2014/main" id="{D01D066A-3BB4-5FE0-09F6-1221802FCFCE}"/>
              </a:ext>
            </a:extLst>
          </p:cNvPr>
          <p:cNvSpPr txBox="1"/>
          <p:nvPr/>
        </p:nvSpPr>
        <p:spPr>
          <a:xfrm>
            <a:off x="6882412" y="2013603"/>
            <a:ext cx="2569919" cy="461665"/>
          </a:xfrm>
          <a:prstGeom prst="rect">
            <a:avLst/>
          </a:prstGeom>
          <a:solidFill>
            <a:schemeClr val="accent1">
              <a:lumMod val="40000"/>
              <a:lumOff val="60000"/>
              <a:alpha val="50000"/>
            </a:schemeClr>
          </a:solidFill>
        </p:spPr>
        <p:txBody>
          <a:bodyPr wrap="square" rtlCol="0">
            <a:spAutoFit/>
          </a:bodyPr>
          <a:lstStyle/>
          <a:p>
            <a:r>
              <a:rPr lang="es-ES" sz="2400" b="1" dirty="0">
                <a:solidFill>
                  <a:srgbClr val="FF0000"/>
                </a:solidFill>
                <a:latin typeface="Arial Narrow" panose="020B0606020202030204" pitchFamily="34" charset="0"/>
              </a:rPr>
              <a:t>¿Qué camino elige?</a:t>
            </a:r>
          </a:p>
        </p:txBody>
      </p:sp>
      <p:sp>
        <p:nvSpPr>
          <p:cNvPr id="43" name="Marcador de pie de página 3">
            <a:extLst>
              <a:ext uri="{FF2B5EF4-FFF2-40B4-BE49-F238E27FC236}">
                <a16:creationId xmlns:a16="http://schemas.microsoft.com/office/drawing/2014/main" id="{F945435E-F735-0766-BC84-A1A9D239096B}"/>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44" name="Imagen 43" descr="Imagen que contiene Logotipo&#10;&#10;Descripción generada automáticamente">
            <a:extLst>
              <a:ext uri="{FF2B5EF4-FFF2-40B4-BE49-F238E27FC236}">
                <a16:creationId xmlns:a16="http://schemas.microsoft.com/office/drawing/2014/main" id="{79280FB7-1747-0B95-AEE3-C0FF55D257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45" name="Marcador de número de diapositiva 44">
            <a:extLst>
              <a:ext uri="{FF2B5EF4-FFF2-40B4-BE49-F238E27FC236}">
                <a16:creationId xmlns:a16="http://schemas.microsoft.com/office/drawing/2014/main" id="{04DFE0AE-EC90-EFD1-A890-16856B0211DD}"/>
              </a:ext>
            </a:extLst>
          </p:cNvPr>
          <p:cNvSpPr>
            <a:spLocks noGrp="1"/>
          </p:cNvSpPr>
          <p:nvPr>
            <p:ph type="sldNum" sz="quarter" idx="12"/>
          </p:nvPr>
        </p:nvSpPr>
        <p:spPr/>
        <p:txBody>
          <a:bodyPr/>
          <a:lstStyle/>
          <a:p>
            <a:fld id="{19590046-DA73-4BBF-84B5-C08E6F75191A}" type="slidenum">
              <a:rPr lang="en-US" smtClean="0"/>
              <a:t>5</a:t>
            </a:fld>
            <a:endParaRPr lang="en-US"/>
          </a:p>
        </p:txBody>
      </p:sp>
      <p:pic>
        <p:nvPicPr>
          <p:cNvPr id="57" name="Audio 56">
            <a:hlinkClick r:id="" action="ppaction://media"/>
            <a:extLst>
              <a:ext uri="{FF2B5EF4-FFF2-40B4-BE49-F238E27FC236}">
                <a16:creationId xmlns:a16="http://schemas.microsoft.com/office/drawing/2014/main" id="{267C0C8C-5A83-EEB2-91B8-A4EC67E63259}"/>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366500" y="6032500"/>
            <a:ext cx="609600" cy="609600"/>
          </a:xfrm>
          <a:prstGeom prst="rect">
            <a:avLst/>
          </a:prstGeom>
        </p:spPr>
      </p:pic>
    </p:spTree>
    <p:custDataLst>
      <p:tags r:id="rId2"/>
    </p:custDataLst>
    <p:extLst>
      <p:ext uri="{BB962C8B-B14F-4D97-AF65-F5344CB8AC3E}">
        <p14:creationId xmlns:p14="http://schemas.microsoft.com/office/powerpoint/2010/main" val="277576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9464"/>
    </mc:Choice>
    <mc:Fallback xmlns="">
      <p:transition spd="slow" advTm="19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C4B98-B302-BE3E-5EC9-7DB7D91BB304}"/>
              </a:ext>
            </a:extLst>
          </p:cNvPr>
          <p:cNvSpPr>
            <a:spLocks noGrp="1"/>
          </p:cNvSpPr>
          <p:nvPr>
            <p:ph type="title"/>
          </p:nvPr>
        </p:nvSpPr>
        <p:spPr/>
        <p:txBody>
          <a:bodyPr/>
          <a:lstStyle/>
          <a:p>
            <a:r>
              <a:rPr lang="es-ES" dirty="0"/>
              <a:t>Dilema Exploración-Explotación</a:t>
            </a:r>
            <a:br>
              <a:rPr lang="es-ES" dirty="0"/>
            </a:br>
            <a:endParaRPr lang="es-ES" dirty="0"/>
          </a:p>
        </p:txBody>
      </p:sp>
      <p:sp>
        <p:nvSpPr>
          <p:cNvPr id="4" name="Marcador de contenido 2">
            <a:extLst>
              <a:ext uri="{FF2B5EF4-FFF2-40B4-BE49-F238E27FC236}">
                <a16:creationId xmlns:a16="http://schemas.microsoft.com/office/drawing/2014/main" id="{02F26343-9630-6364-BE93-5AB91CE515A5}"/>
              </a:ext>
            </a:extLst>
          </p:cNvPr>
          <p:cNvSpPr>
            <a:spLocks noGrp="1"/>
          </p:cNvSpPr>
          <p:nvPr>
            <p:ph idx="1"/>
          </p:nvPr>
        </p:nvSpPr>
        <p:spPr>
          <a:xfrm>
            <a:off x="1028701" y="2189612"/>
            <a:ext cx="5067299" cy="1239388"/>
          </a:xfrm>
        </p:spPr>
        <p:txBody>
          <a:bodyPr>
            <a:normAutofit/>
          </a:bodyPr>
          <a:lstStyle/>
          <a:p>
            <a:pPr algn="just"/>
            <a:r>
              <a:rPr lang="es-ES" dirty="0">
                <a:latin typeface="Arial Narrow" panose="020B0606020202030204" pitchFamily="34" charset="0"/>
              </a:rPr>
              <a:t>El dilema de la exploración-explotación consiste en definir cuánto le dedica el agente a la exploración y cuánto a explotar lo que ya ha aprendido.</a:t>
            </a:r>
          </a:p>
          <a:p>
            <a:pPr algn="just"/>
            <a:endParaRPr lang="es-ES" dirty="0"/>
          </a:p>
        </p:txBody>
      </p:sp>
      <p:sp>
        <p:nvSpPr>
          <p:cNvPr id="5" name="Marcador de contenido 2">
            <a:extLst>
              <a:ext uri="{FF2B5EF4-FFF2-40B4-BE49-F238E27FC236}">
                <a16:creationId xmlns:a16="http://schemas.microsoft.com/office/drawing/2014/main" id="{AB6248AB-02E7-4F74-60A9-78336D3925E9}"/>
              </a:ext>
            </a:extLst>
          </p:cNvPr>
          <p:cNvSpPr txBox="1">
            <a:spLocks/>
          </p:cNvSpPr>
          <p:nvPr/>
        </p:nvSpPr>
        <p:spPr>
          <a:xfrm>
            <a:off x="1028700" y="3606224"/>
            <a:ext cx="5067299" cy="123938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En este ejemplo se ha propuesto fijar un porcentaje de explotación inicial (p = 0,7) que aumenta en proporción al número de épocas de entrenamiento.</a:t>
            </a:r>
          </a:p>
          <a:p>
            <a:pPr algn="just"/>
            <a:endParaRPr lang="es-ES" dirty="0"/>
          </a:p>
        </p:txBody>
      </p:sp>
      <p:pic>
        <p:nvPicPr>
          <p:cNvPr id="9" name="Imagen 8">
            <a:extLst>
              <a:ext uri="{FF2B5EF4-FFF2-40B4-BE49-F238E27FC236}">
                <a16:creationId xmlns:a16="http://schemas.microsoft.com/office/drawing/2014/main" id="{F9F92E74-A614-8914-DFE5-A67C349A0090}"/>
              </a:ext>
            </a:extLst>
          </p:cNvPr>
          <p:cNvPicPr>
            <a:picLocks noChangeAspect="1"/>
          </p:cNvPicPr>
          <p:nvPr/>
        </p:nvPicPr>
        <p:blipFill>
          <a:blip r:embed="rId6"/>
          <a:stretch>
            <a:fillRect/>
          </a:stretch>
        </p:blipFill>
        <p:spPr>
          <a:xfrm>
            <a:off x="6755101" y="1653599"/>
            <a:ext cx="4962525" cy="3905250"/>
          </a:xfrm>
          <a:prstGeom prst="rect">
            <a:avLst/>
          </a:prstGeom>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67AF8B97-F8AA-08DE-48AA-83D5C8B73464}"/>
                  </a:ext>
                </a:extLst>
              </p:cNvPr>
              <p:cNvSpPr txBox="1"/>
              <p:nvPr/>
            </p:nvSpPr>
            <p:spPr>
              <a:xfrm>
                <a:off x="1642142" y="5104626"/>
                <a:ext cx="39724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𝑝</m:t>
                          </m:r>
                        </m:e>
                        <m:sup>
                          <m:r>
                            <a:rPr lang="es-ES" b="0" i="1" smtClean="0">
                              <a:latin typeface="Cambria Math" panose="02040503050406030204" pitchFamily="18" charset="0"/>
                            </a:rPr>
                            <m:t>′</m:t>
                          </m:r>
                        </m:sup>
                      </m:sSup>
                      <m:r>
                        <a:rPr lang="es-ES" b="0" i="1" smtClean="0">
                          <a:latin typeface="Cambria Math" panose="02040503050406030204" pitchFamily="18" charset="0"/>
                        </a:rPr>
                        <m:t>=</m:t>
                      </m:r>
                      <m:r>
                        <a:rPr lang="es-ES" b="0" i="1" smtClean="0">
                          <a:latin typeface="Cambria Math" panose="02040503050406030204" pitchFamily="18" charset="0"/>
                        </a:rPr>
                        <m:t>𝑝</m:t>
                      </m:r>
                      <m:r>
                        <a:rPr lang="es-ES" b="0" i="1" smtClean="0">
                          <a:latin typeface="Cambria Math" panose="02040503050406030204" pitchFamily="18" charset="0"/>
                        </a:rPr>
                        <m:t>+</m:t>
                      </m:r>
                      <m:d>
                        <m:dPr>
                          <m:ctrlPr>
                            <a:rPr lang="es-ES" b="0" i="1" smtClean="0">
                              <a:latin typeface="Cambria Math" panose="02040503050406030204" pitchFamily="18" charset="0"/>
                            </a:rPr>
                          </m:ctrlPr>
                        </m:dPr>
                        <m:e>
                          <m:r>
                            <a:rPr lang="es-ES" b="0" i="1" smtClean="0">
                              <a:latin typeface="Cambria Math" panose="02040503050406030204" pitchFamily="18" charset="0"/>
                            </a:rPr>
                            <m:t>1−</m:t>
                          </m:r>
                          <m:r>
                            <a:rPr lang="es-ES" b="0" i="1" smtClean="0">
                              <a:latin typeface="Cambria Math" panose="02040503050406030204" pitchFamily="18" charset="0"/>
                            </a:rPr>
                            <m:t>𝑝</m:t>
                          </m:r>
                        </m:e>
                      </m:d>
                      <m:r>
                        <a:rPr lang="es-ES" b="0" i="1" smtClean="0">
                          <a:latin typeface="Cambria Math" panose="02040503050406030204" pitchFamily="18" charset="0"/>
                        </a:rPr>
                        <m:t>(</m:t>
                      </m:r>
                      <m:r>
                        <a:rPr lang="es-ES" b="0" i="1" smtClean="0">
                          <a:latin typeface="Cambria Math" panose="02040503050406030204" pitchFamily="18" charset="0"/>
                        </a:rPr>
                        <m:t>𝑒𝑝𝑜𝑐h</m:t>
                      </m:r>
                      <m:r>
                        <a:rPr lang="es-ES" b="0" i="1" smtClean="0">
                          <a:latin typeface="Cambria Math" panose="02040503050406030204" pitchFamily="18" charset="0"/>
                        </a:rPr>
                        <m:t>/</m:t>
                      </m:r>
                      <m:r>
                        <a:rPr lang="es-ES" b="0" i="1" smtClean="0">
                          <a:latin typeface="Cambria Math" panose="02040503050406030204" pitchFamily="18" charset="0"/>
                        </a:rPr>
                        <m:t>𝑡𝑜𝑡𝑎𝑙</m:t>
                      </m:r>
                      <m:r>
                        <a:rPr lang="es-ES" b="0" i="1" smtClean="0">
                          <a:latin typeface="Cambria Math" panose="02040503050406030204" pitchFamily="18" charset="0"/>
                        </a:rPr>
                        <m:t>_</m:t>
                      </m:r>
                      <m:r>
                        <a:rPr lang="es-ES" b="0" i="1" smtClean="0">
                          <a:latin typeface="Cambria Math" panose="02040503050406030204" pitchFamily="18" charset="0"/>
                        </a:rPr>
                        <m:t>𝑒𝑝𝑜𝑐h𝑠</m:t>
                      </m:r>
                      <m:r>
                        <a:rPr lang="es-ES" b="0" i="1" smtClean="0">
                          <a:latin typeface="Cambria Math" panose="02040503050406030204" pitchFamily="18" charset="0"/>
                        </a:rPr>
                        <m:t>) </m:t>
                      </m:r>
                    </m:oMath>
                  </m:oMathPara>
                </a14:m>
                <a:endParaRPr lang="es-ES" dirty="0"/>
              </a:p>
            </p:txBody>
          </p:sp>
        </mc:Choice>
        <mc:Fallback xmlns="">
          <p:sp>
            <p:nvSpPr>
              <p:cNvPr id="10" name="CuadroTexto 9">
                <a:extLst>
                  <a:ext uri="{FF2B5EF4-FFF2-40B4-BE49-F238E27FC236}">
                    <a16:creationId xmlns:a16="http://schemas.microsoft.com/office/drawing/2014/main" id="{67AF8B97-F8AA-08DE-48AA-83D5C8B73464}"/>
                  </a:ext>
                </a:extLst>
              </p:cNvPr>
              <p:cNvSpPr txBox="1">
                <a:spLocks noRot="1" noChangeAspect="1" noMove="1" noResize="1" noEditPoints="1" noAdjustHandles="1" noChangeArrowheads="1" noChangeShapeType="1" noTextEdit="1"/>
              </p:cNvSpPr>
              <p:nvPr/>
            </p:nvSpPr>
            <p:spPr>
              <a:xfrm>
                <a:off x="1642142" y="5104626"/>
                <a:ext cx="3972498" cy="276999"/>
              </a:xfrm>
              <a:prstGeom prst="rect">
                <a:avLst/>
              </a:prstGeom>
              <a:blipFill>
                <a:blip r:embed="rId7"/>
                <a:stretch>
                  <a:fillRect l="-920" r="-307" b="-34783"/>
                </a:stretch>
              </a:blipFill>
            </p:spPr>
            <p:txBody>
              <a:bodyPr/>
              <a:lstStyle/>
              <a:p>
                <a:r>
                  <a:rPr lang="es-ES">
                    <a:noFill/>
                  </a:rPr>
                  <a:t> </a:t>
                </a:r>
              </a:p>
            </p:txBody>
          </p:sp>
        </mc:Fallback>
      </mc:AlternateContent>
      <p:sp>
        <p:nvSpPr>
          <p:cNvPr id="11" name="Marcador de pie de página 3">
            <a:extLst>
              <a:ext uri="{FF2B5EF4-FFF2-40B4-BE49-F238E27FC236}">
                <a16:creationId xmlns:a16="http://schemas.microsoft.com/office/drawing/2014/main" id="{2C71AB7A-EBC7-BDB2-0DF8-4617C9FBF97E}"/>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12" name="Imagen 11" descr="Imagen que contiene Logotipo&#10;&#10;Descripción generada automáticamente">
            <a:extLst>
              <a:ext uri="{FF2B5EF4-FFF2-40B4-BE49-F238E27FC236}">
                <a16:creationId xmlns:a16="http://schemas.microsoft.com/office/drawing/2014/main" id="{3DEC3F28-3CB2-EFFF-E4C9-49759B352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13" name="Marcador de número de diapositiva 12">
            <a:extLst>
              <a:ext uri="{FF2B5EF4-FFF2-40B4-BE49-F238E27FC236}">
                <a16:creationId xmlns:a16="http://schemas.microsoft.com/office/drawing/2014/main" id="{AF2EE907-6190-2E16-DED6-89B06E53C407}"/>
              </a:ext>
            </a:extLst>
          </p:cNvPr>
          <p:cNvSpPr>
            <a:spLocks noGrp="1"/>
          </p:cNvSpPr>
          <p:nvPr>
            <p:ph type="sldNum" sz="quarter" idx="12"/>
          </p:nvPr>
        </p:nvSpPr>
        <p:spPr/>
        <p:txBody>
          <a:bodyPr/>
          <a:lstStyle/>
          <a:p>
            <a:fld id="{19590046-DA73-4BBF-84B5-C08E6F75191A}" type="slidenum">
              <a:rPr lang="en-US" smtClean="0"/>
              <a:t>6</a:t>
            </a:fld>
            <a:endParaRPr lang="en-US"/>
          </a:p>
        </p:txBody>
      </p:sp>
      <p:pic>
        <p:nvPicPr>
          <p:cNvPr id="28" name="Audio 27">
            <a:hlinkClick r:id="" action="ppaction://media"/>
            <a:extLst>
              <a:ext uri="{FF2B5EF4-FFF2-40B4-BE49-F238E27FC236}">
                <a16:creationId xmlns:a16="http://schemas.microsoft.com/office/drawing/2014/main" id="{984CA7B7-FAE7-A158-1048-57A143BB070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19006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5123"/>
    </mc:Choice>
    <mc:Fallback xmlns="">
      <p:transition spd="slow" advTm="25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4000"/>
          </a:schemeClr>
        </a:solidFill>
        <a:effectLst/>
      </p:bgPr>
    </p:bg>
    <p:spTree>
      <p:nvGrpSpPr>
        <p:cNvPr id="1" name=""/>
        <p:cNvGrpSpPr/>
        <p:nvPr/>
      </p:nvGrpSpPr>
      <p:grpSpPr>
        <a:xfrm>
          <a:off x="0" y="0"/>
          <a:ext cx="0" cy="0"/>
          <a:chOff x="0" y="0"/>
          <a:chExt cx="0" cy="0"/>
        </a:xfrm>
      </p:grpSpPr>
      <p:sp>
        <p:nvSpPr>
          <p:cNvPr id="19" name="Marcador de pie de página 3">
            <a:extLst>
              <a:ext uri="{FF2B5EF4-FFF2-40B4-BE49-F238E27FC236}">
                <a16:creationId xmlns:a16="http://schemas.microsoft.com/office/drawing/2014/main" id="{926F57F1-CB54-8D78-605F-75C817CB1550}"/>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20" name="Imagen 19" descr="Imagen que contiene Logotipo&#10;&#10;Descripción generada automáticamente">
            <a:extLst>
              <a:ext uri="{FF2B5EF4-FFF2-40B4-BE49-F238E27FC236}">
                <a16:creationId xmlns:a16="http://schemas.microsoft.com/office/drawing/2014/main" id="{1AE31DC5-9017-7CD9-5F74-1695E58138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10" name="Título 9">
            <a:extLst>
              <a:ext uri="{FF2B5EF4-FFF2-40B4-BE49-F238E27FC236}">
                <a16:creationId xmlns:a16="http://schemas.microsoft.com/office/drawing/2014/main" id="{3E2122A3-6F96-ED61-D5B0-B92205C77474}"/>
              </a:ext>
            </a:extLst>
          </p:cNvPr>
          <p:cNvSpPr>
            <a:spLocks noGrp="1"/>
          </p:cNvSpPr>
          <p:nvPr>
            <p:ph type="title"/>
          </p:nvPr>
        </p:nvSpPr>
        <p:spPr/>
        <p:txBody>
          <a:bodyPr/>
          <a:lstStyle/>
          <a:p>
            <a:r>
              <a:rPr lang="es-ES" dirty="0"/>
              <a:t>Cálculo de la recompensa</a:t>
            </a:r>
            <a:br>
              <a:rPr lang="es-ES" dirty="0"/>
            </a:br>
            <a:endParaRPr lang="es-ES" dirty="0"/>
          </a:p>
        </p:txBody>
      </p:sp>
      <p:sp>
        <p:nvSpPr>
          <p:cNvPr id="7" name="Marcador de contenido 6">
            <a:extLst>
              <a:ext uri="{FF2B5EF4-FFF2-40B4-BE49-F238E27FC236}">
                <a16:creationId xmlns:a16="http://schemas.microsoft.com/office/drawing/2014/main" id="{737C05E2-C2F8-30A1-3B35-195FBBEBF624}"/>
              </a:ext>
            </a:extLst>
          </p:cNvPr>
          <p:cNvSpPr>
            <a:spLocks noGrp="1"/>
          </p:cNvSpPr>
          <p:nvPr>
            <p:ph idx="1"/>
          </p:nvPr>
        </p:nvSpPr>
        <p:spPr>
          <a:xfrm>
            <a:off x="1028700" y="2161903"/>
            <a:ext cx="3086100" cy="466997"/>
          </a:xfrm>
        </p:spPr>
        <p:txBody>
          <a:bodyPr/>
          <a:lstStyle/>
          <a:p>
            <a:r>
              <a:rPr lang="es-ES" dirty="0"/>
              <a:t>Para calcular la recompensa:</a:t>
            </a:r>
          </a:p>
        </p:txBody>
      </p:sp>
      <p:sp>
        <p:nvSpPr>
          <p:cNvPr id="21" name="Marcador de número de diapositiva 20">
            <a:extLst>
              <a:ext uri="{FF2B5EF4-FFF2-40B4-BE49-F238E27FC236}">
                <a16:creationId xmlns:a16="http://schemas.microsoft.com/office/drawing/2014/main" id="{FC78559C-BAE5-688A-B40C-046EBCA014FF}"/>
              </a:ext>
            </a:extLst>
          </p:cNvPr>
          <p:cNvSpPr>
            <a:spLocks noGrp="1"/>
          </p:cNvSpPr>
          <p:nvPr>
            <p:ph type="sldNum" sz="quarter" idx="12"/>
          </p:nvPr>
        </p:nvSpPr>
        <p:spPr/>
        <p:txBody>
          <a:bodyPr/>
          <a:lstStyle/>
          <a:p>
            <a:fld id="{19590046-DA73-4BBF-84B5-C08E6F75191A}" type="slidenum">
              <a:rPr lang="en-US" smtClean="0"/>
              <a:t>7</a:t>
            </a:fld>
            <a:endParaRPr lang="en-US"/>
          </a:p>
        </p:txBody>
      </p:sp>
      <mc:AlternateContent xmlns:mc="http://schemas.openxmlformats.org/markup-compatibility/2006" xmlns:a14="http://schemas.microsoft.com/office/drawing/2010/main">
        <mc:Choice Requires="a14">
          <p:sp>
            <p:nvSpPr>
              <p:cNvPr id="2" name="Marcador de contenido 6">
                <a:extLst>
                  <a:ext uri="{FF2B5EF4-FFF2-40B4-BE49-F238E27FC236}">
                    <a16:creationId xmlns:a16="http://schemas.microsoft.com/office/drawing/2014/main" id="{9CDE1405-6633-074C-51CC-DBA945830EA8}"/>
                  </a:ext>
                </a:extLst>
              </p:cNvPr>
              <p:cNvSpPr txBox="1">
                <a:spLocks/>
              </p:cNvSpPr>
              <p:nvPr/>
            </p:nvSpPr>
            <p:spPr>
              <a:xfrm>
                <a:off x="1323949" y="2628900"/>
                <a:ext cx="3995057" cy="166295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s-ES" dirty="0"/>
                  <a:t>Llega a la </a:t>
                </a:r>
                <a:r>
                  <a:rPr lang="es-ES" b="1" dirty="0"/>
                  <a:t>meta  →</a:t>
                </a:r>
                <a14:m>
                  <m:oMath xmlns:m="http://schemas.openxmlformats.org/officeDocument/2006/math">
                    <m:r>
                      <a:rPr lang="es-ES" b="1" i="0" smtClean="0">
                        <a:latin typeface="Cambria Math" panose="02040503050406030204" pitchFamily="18" charset="0"/>
                      </a:rPr>
                      <m:t>+</m:t>
                    </m:r>
                    <m:r>
                      <a:rPr lang="es-ES" b="1" i="1" smtClean="0">
                        <a:latin typeface="Cambria Math" panose="02040503050406030204" pitchFamily="18" charset="0"/>
                      </a:rPr>
                      <m:t>∞</m:t>
                    </m:r>
                  </m:oMath>
                </a14:m>
                <a:endParaRPr lang="es-ES" dirty="0"/>
              </a:p>
              <a:p>
                <a:pPr marL="457200" indent="-457200">
                  <a:buFontTx/>
                  <a:buAutoNum type="arabicPeriod"/>
                </a:pPr>
                <a:r>
                  <a:rPr lang="es-ES" dirty="0"/>
                  <a:t>Obstáculo  → </a:t>
                </a:r>
                <a14:m>
                  <m:oMath xmlns:m="http://schemas.openxmlformats.org/officeDocument/2006/math">
                    <m:r>
                      <a:rPr lang="es-ES" b="1">
                        <a:latin typeface="Cambria Math" panose="02040503050406030204" pitchFamily="18" charset="0"/>
                      </a:rPr>
                      <m:t>−</m:t>
                    </m:r>
                    <m:r>
                      <a:rPr lang="es-ES" b="0" i="1" smtClean="0">
                        <a:latin typeface="Cambria Math" panose="02040503050406030204" pitchFamily="18" charset="0"/>
                      </a:rPr>
                      <m:t>1000</m:t>
                    </m:r>
                  </m:oMath>
                </a14:m>
                <a:endParaRPr lang="es-ES" dirty="0"/>
              </a:p>
              <a:p>
                <a:pPr marL="457200" indent="-457200">
                  <a:buFontTx/>
                  <a:buAutoNum type="arabicPeriod"/>
                </a:pPr>
                <a:r>
                  <a:rPr lang="es-ES" dirty="0"/>
                  <a:t>Salirse del mapa  → </a:t>
                </a:r>
                <a14:m>
                  <m:oMath xmlns:m="http://schemas.openxmlformats.org/officeDocument/2006/math">
                    <m:r>
                      <a:rPr lang="es-ES" b="1">
                        <a:latin typeface="Cambria Math" panose="02040503050406030204" pitchFamily="18" charset="0"/>
                      </a:rPr>
                      <m:t>−</m:t>
                    </m:r>
                    <m:r>
                      <a:rPr lang="es-ES" b="1" i="1" smtClean="0">
                        <a:latin typeface="Cambria Math" panose="02040503050406030204" pitchFamily="18" charset="0"/>
                      </a:rPr>
                      <m:t>∞</m:t>
                    </m:r>
                  </m:oMath>
                </a14:m>
                <a:endParaRPr lang="es-ES" dirty="0"/>
              </a:p>
              <a:p>
                <a:pPr marL="457200" indent="-457200">
                  <a:buAutoNum type="arabicPeriod"/>
                </a:pPr>
                <a:r>
                  <a:rPr lang="es-ES" dirty="0"/>
                  <a:t>Casilla libre  → </a:t>
                </a:r>
                <a14:m>
                  <m:oMath xmlns:m="http://schemas.openxmlformats.org/officeDocument/2006/math">
                    <m:r>
                      <a:rPr lang="es-ES" b="0" i="1" smtClean="0">
                        <a:latin typeface="Cambria Math" panose="02040503050406030204" pitchFamily="18" charset="0"/>
                      </a:rPr>
                      <m:t>+1</m:t>
                    </m:r>
                  </m:oMath>
                </a14:m>
                <a:endParaRPr lang="es-ES" b="0" dirty="0"/>
              </a:p>
              <a:p>
                <a:pPr marL="457200" indent="-457200">
                  <a:buAutoNum type="arabicPeriod"/>
                </a:pPr>
                <a:endParaRPr lang="es-ES" dirty="0"/>
              </a:p>
            </p:txBody>
          </p:sp>
        </mc:Choice>
        <mc:Fallback xmlns="">
          <p:sp>
            <p:nvSpPr>
              <p:cNvPr id="2" name="Marcador de contenido 6">
                <a:extLst>
                  <a:ext uri="{FF2B5EF4-FFF2-40B4-BE49-F238E27FC236}">
                    <a16:creationId xmlns:a16="http://schemas.microsoft.com/office/drawing/2014/main" id="{9CDE1405-6633-074C-51CC-DBA945830EA8}"/>
                  </a:ext>
                </a:extLst>
              </p:cNvPr>
              <p:cNvSpPr txBox="1">
                <a:spLocks noRot="1" noChangeAspect="1" noMove="1" noResize="1" noEditPoints="1" noAdjustHandles="1" noChangeArrowheads="1" noChangeShapeType="1" noTextEdit="1"/>
              </p:cNvSpPr>
              <p:nvPr/>
            </p:nvSpPr>
            <p:spPr>
              <a:xfrm>
                <a:off x="1323949" y="2628900"/>
                <a:ext cx="3995057" cy="1662958"/>
              </a:xfrm>
              <a:prstGeom prst="rect">
                <a:avLst/>
              </a:prstGeom>
              <a:blipFill>
                <a:blip r:embed="rId7"/>
                <a:stretch>
                  <a:fillRect l="-1220" t="-1832" b="-4396"/>
                </a:stretch>
              </a:blipFill>
            </p:spPr>
            <p:txBody>
              <a:bodyPr/>
              <a:lstStyle/>
              <a:p>
                <a:r>
                  <a:rPr lang="es-ES">
                    <a:noFill/>
                  </a:rPr>
                  <a:t> </a:t>
                </a:r>
              </a:p>
            </p:txBody>
          </p:sp>
        </mc:Fallback>
      </mc:AlternateContent>
      <p:pic>
        <p:nvPicPr>
          <p:cNvPr id="3" name="Imagen 2">
            <a:extLst>
              <a:ext uri="{FF2B5EF4-FFF2-40B4-BE49-F238E27FC236}">
                <a16:creationId xmlns:a16="http://schemas.microsoft.com/office/drawing/2014/main" id="{AD87FDE5-8B23-FB61-B782-DDBA7C2A2663}"/>
              </a:ext>
            </a:extLst>
          </p:cNvPr>
          <p:cNvPicPr>
            <a:picLocks noChangeAspect="1"/>
          </p:cNvPicPr>
          <p:nvPr/>
        </p:nvPicPr>
        <p:blipFill>
          <a:blip r:embed="rId8"/>
          <a:stretch>
            <a:fillRect/>
          </a:stretch>
        </p:blipFill>
        <p:spPr>
          <a:xfrm>
            <a:off x="6096000" y="1608365"/>
            <a:ext cx="2415191" cy="1820635"/>
          </a:xfrm>
          <a:prstGeom prst="rect">
            <a:avLst/>
          </a:prstGeom>
        </p:spPr>
      </p:pic>
      <p:sp>
        <p:nvSpPr>
          <p:cNvPr id="4" name="Rectángulo 3">
            <a:extLst>
              <a:ext uri="{FF2B5EF4-FFF2-40B4-BE49-F238E27FC236}">
                <a16:creationId xmlns:a16="http://schemas.microsoft.com/office/drawing/2014/main" id="{119A041A-5A7D-2440-411D-5261606A8BC7}"/>
              </a:ext>
            </a:extLst>
          </p:cNvPr>
          <p:cNvSpPr/>
          <p:nvPr/>
        </p:nvSpPr>
        <p:spPr>
          <a:xfrm>
            <a:off x="7497736" y="3242855"/>
            <a:ext cx="201872" cy="186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0B226F25-625A-4EBA-37F2-2992BE432378}"/>
              </a:ext>
            </a:extLst>
          </p:cNvPr>
          <p:cNvPicPr>
            <a:picLocks noChangeAspect="1"/>
          </p:cNvPicPr>
          <p:nvPr/>
        </p:nvPicPr>
        <p:blipFill>
          <a:blip r:embed="rId9"/>
          <a:stretch>
            <a:fillRect/>
          </a:stretch>
        </p:blipFill>
        <p:spPr>
          <a:xfrm>
            <a:off x="6104165" y="1710366"/>
            <a:ext cx="190500" cy="179294"/>
          </a:xfrm>
          <a:prstGeom prst="rect">
            <a:avLst/>
          </a:prstGeom>
        </p:spPr>
      </p:pic>
      <p:pic>
        <p:nvPicPr>
          <p:cNvPr id="6" name="Imagen 5">
            <a:extLst>
              <a:ext uri="{FF2B5EF4-FFF2-40B4-BE49-F238E27FC236}">
                <a16:creationId xmlns:a16="http://schemas.microsoft.com/office/drawing/2014/main" id="{06C51718-72E3-4180-630E-272DD4643EE8}"/>
              </a:ext>
            </a:extLst>
          </p:cNvPr>
          <p:cNvPicPr>
            <a:picLocks noChangeAspect="1"/>
          </p:cNvPicPr>
          <p:nvPr/>
        </p:nvPicPr>
        <p:blipFill>
          <a:blip r:embed="rId8"/>
          <a:stretch>
            <a:fillRect/>
          </a:stretch>
        </p:blipFill>
        <p:spPr>
          <a:xfrm>
            <a:off x="8979574" y="1590569"/>
            <a:ext cx="2415191" cy="1820635"/>
          </a:xfrm>
          <a:prstGeom prst="rect">
            <a:avLst/>
          </a:prstGeom>
        </p:spPr>
      </p:pic>
      <p:sp>
        <p:nvSpPr>
          <p:cNvPr id="8" name="Rectángulo 7">
            <a:extLst>
              <a:ext uri="{FF2B5EF4-FFF2-40B4-BE49-F238E27FC236}">
                <a16:creationId xmlns:a16="http://schemas.microsoft.com/office/drawing/2014/main" id="{3EDE0D08-D55B-52D6-9351-53C8226E084D}"/>
              </a:ext>
            </a:extLst>
          </p:cNvPr>
          <p:cNvSpPr/>
          <p:nvPr/>
        </p:nvSpPr>
        <p:spPr>
          <a:xfrm>
            <a:off x="10381310" y="3225059"/>
            <a:ext cx="201872" cy="186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3D069E75-07AD-48EF-D71F-2301A8F46426}"/>
              </a:ext>
            </a:extLst>
          </p:cNvPr>
          <p:cNvPicPr>
            <a:picLocks noChangeAspect="1"/>
          </p:cNvPicPr>
          <p:nvPr/>
        </p:nvPicPr>
        <p:blipFill>
          <a:blip r:embed="rId9"/>
          <a:stretch>
            <a:fillRect/>
          </a:stretch>
        </p:blipFill>
        <p:spPr>
          <a:xfrm>
            <a:off x="10392682" y="2543703"/>
            <a:ext cx="190500" cy="179294"/>
          </a:xfrm>
          <a:prstGeom prst="rect">
            <a:avLst/>
          </a:prstGeom>
        </p:spPr>
      </p:pic>
      <p:pic>
        <p:nvPicPr>
          <p:cNvPr id="11" name="Imagen 10">
            <a:extLst>
              <a:ext uri="{FF2B5EF4-FFF2-40B4-BE49-F238E27FC236}">
                <a16:creationId xmlns:a16="http://schemas.microsoft.com/office/drawing/2014/main" id="{0390ADCB-3CCA-88F8-62BC-AD515F624AD9}"/>
              </a:ext>
            </a:extLst>
          </p:cNvPr>
          <p:cNvPicPr>
            <a:picLocks noChangeAspect="1"/>
          </p:cNvPicPr>
          <p:nvPr/>
        </p:nvPicPr>
        <p:blipFill>
          <a:blip r:embed="rId8"/>
          <a:stretch>
            <a:fillRect/>
          </a:stretch>
        </p:blipFill>
        <p:spPr>
          <a:xfrm>
            <a:off x="6096000" y="3808533"/>
            <a:ext cx="2415191" cy="1820635"/>
          </a:xfrm>
          <a:prstGeom prst="rect">
            <a:avLst/>
          </a:prstGeom>
        </p:spPr>
      </p:pic>
      <p:sp>
        <p:nvSpPr>
          <p:cNvPr id="12" name="Rectángulo 11">
            <a:extLst>
              <a:ext uri="{FF2B5EF4-FFF2-40B4-BE49-F238E27FC236}">
                <a16:creationId xmlns:a16="http://schemas.microsoft.com/office/drawing/2014/main" id="{F64F58E5-DD03-307A-4B0C-880C3E9D0C1E}"/>
              </a:ext>
            </a:extLst>
          </p:cNvPr>
          <p:cNvSpPr/>
          <p:nvPr/>
        </p:nvSpPr>
        <p:spPr>
          <a:xfrm>
            <a:off x="7497736" y="5443023"/>
            <a:ext cx="201872" cy="186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C2780B3C-9D6F-79C2-32A1-136F8F4CE2F4}"/>
              </a:ext>
            </a:extLst>
          </p:cNvPr>
          <p:cNvPicPr>
            <a:picLocks noChangeAspect="1"/>
          </p:cNvPicPr>
          <p:nvPr/>
        </p:nvPicPr>
        <p:blipFill>
          <a:blip r:embed="rId9"/>
          <a:stretch>
            <a:fillRect/>
          </a:stretch>
        </p:blipFill>
        <p:spPr>
          <a:xfrm>
            <a:off x="6294665" y="3902370"/>
            <a:ext cx="190500" cy="179294"/>
          </a:xfrm>
          <a:prstGeom prst="rect">
            <a:avLst/>
          </a:prstGeom>
        </p:spPr>
      </p:pic>
      <p:pic>
        <p:nvPicPr>
          <p:cNvPr id="14" name="Imagen 13">
            <a:extLst>
              <a:ext uri="{FF2B5EF4-FFF2-40B4-BE49-F238E27FC236}">
                <a16:creationId xmlns:a16="http://schemas.microsoft.com/office/drawing/2014/main" id="{2F989C56-F94E-3E8F-B4EA-1DEF143A3E1A}"/>
              </a:ext>
            </a:extLst>
          </p:cNvPr>
          <p:cNvPicPr>
            <a:picLocks noChangeAspect="1"/>
          </p:cNvPicPr>
          <p:nvPr/>
        </p:nvPicPr>
        <p:blipFill>
          <a:blip r:embed="rId8"/>
          <a:stretch>
            <a:fillRect/>
          </a:stretch>
        </p:blipFill>
        <p:spPr>
          <a:xfrm>
            <a:off x="8979574" y="3808533"/>
            <a:ext cx="2415191" cy="1820635"/>
          </a:xfrm>
          <a:prstGeom prst="rect">
            <a:avLst/>
          </a:prstGeom>
        </p:spPr>
      </p:pic>
      <p:sp>
        <p:nvSpPr>
          <p:cNvPr id="15" name="Rectángulo 14">
            <a:extLst>
              <a:ext uri="{FF2B5EF4-FFF2-40B4-BE49-F238E27FC236}">
                <a16:creationId xmlns:a16="http://schemas.microsoft.com/office/drawing/2014/main" id="{185DB2FD-345C-B7BF-A365-F98E039C6290}"/>
              </a:ext>
            </a:extLst>
          </p:cNvPr>
          <p:cNvSpPr/>
          <p:nvPr/>
        </p:nvSpPr>
        <p:spPr>
          <a:xfrm>
            <a:off x="10381310" y="5443023"/>
            <a:ext cx="201872" cy="186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3B2391CD-888B-8F24-3617-6213A7E9031C}"/>
              </a:ext>
            </a:extLst>
          </p:cNvPr>
          <p:cNvPicPr>
            <a:picLocks noChangeAspect="1"/>
          </p:cNvPicPr>
          <p:nvPr/>
        </p:nvPicPr>
        <p:blipFill>
          <a:blip r:embed="rId9"/>
          <a:stretch>
            <a:fillRect/>
          </a:stretch>
        </p:blipFill>
        <p:spPr>
          <a:xfrm>
            <a:off x="10393777" y="5088137"/>
            <a:ext cx="190500" cy="179294"/>
          </a:xfrm>
          <a:prstGeom prst="rect">
            <a:avLst/>
          </a:prstGeom>
        </p:spPr>
      </p:pic>
      <p:cxnSp>
        <p:nvCxnSpPr>
          <p:cNvPr id="17" name="Conector recto de flecha 16">
            <a:extLst>
              <a:ext uri="{FF2B5EF4-FFF2-40B4-BE49-F238E27FC236}">
                <a16:creationId xmlns:a16="http://schemas.microsoft.com/office/drawing/2014/main" id="{65C129F2-0DAF-2BED-40FE-EB32A46B771B}"/>
              </a:ext>
            </a:extLst>
          </p:cNvPr>
          <p:cNvCxnSpPr>
            <a:cxnSpLocks/>
          </p:cNvCxnSpPr>
          <p:nvPr/>
        </p:nvCxnSpPr>
        <p:spPr>
          <a:xfrm flipH="1">
            <a:off x="10279677" y="2639621"/>
            <a:ext cx="19604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E2E42374-C393-C5F3-16F2-C2A1AF302920}"/>
              </a:ext>
            </a:extLst>
          </p:cNvPr>
          <p:cNvCxnSpPr>
            <a:cxnSpLocks/>
          </p:cNvCxnSpPr>
          <p:nvPr/>
        </p:nvCxnSpPr>
        <p:spPr>
          <a:xfrm flipV="1">
            <a:off x="6392685" y="3808533"/>
            <a:ext cx="0" cy="19180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30F51489-364A-D4C7-1694-60AD391CACAC}"/>
              </a:ext>
            </a:extLst>
          </p:cNvPr>
          <p:cNvCxnSpPr>
            <a:cxnSpLocks/>
          </p:cNvCxnSpPr>
          <p:nvPr/>
        </p:nvCxnSpPr>
        <p:spPr>
          <a:xfrm flipH="1">
            <a:off x="10305951" y="5159664"/>
            <a:ext cx="19604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Marcador de contenido 6">
            <a:extLst>
              <a:ext uri="{FF2B5EF4-FFF2-40B4-BE49-F238E27FC236}">
                <a16:creationId xmlns:a16="http://schemas.microsoft.com/office/drawing/2014/main" id="{B54EE3A9-506A-E1F5-C772-FD776F47264E}"/>
              </a:ext>
            </a:extLst>
          </p:cNvPr>
          <p:cNvSpPr txBox="1">
            <a:spLocks/>
          </p:cNvSpPr>
          <p:nvPr/>
        </p:nvSpPr>
        <p:spPr>
          <a:xfrm>
            <a:off x="7170954" y="1185100"/>
            <a:ext cx="427718" cy="466997"/>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1</a:t>
            </a:r>
          </a:p>
        </p:txBody>
      </p:sp>
      <p:sp>
        <p:nvSpPr>
          <p:cNvPr id="26" name="Marcador de contenido 6">
            <a:extLst>
              <a:ext uri="{FF2B5EF4-FFF2-40B4-BE49-F238E27FC236}">
                <a16:creationId xmlns:a16="http://schemas.microsoft.com/office/drawing/2014/main" id="{440F5246-9DF3-C466-0CEE-FB9FCD61463A}"/>
              </a:ext>
            </a:extLst>
          </p:cNvPr>
          <p:cNvSpPr txBox="1">
            <a:spLocks/>
          </p:cNvSpPr>
          <p:nvPr/>
        </p:nvSpPr>
        <p:spPr>
          <a:xfrm>
            <a:off x="10065817" y="1208209"/>
            <a:ext cx="517365" cy="466997"/>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2</a:t>
            </a:r>
          </a:p>
        </p:txBody>
      </p:sp>
      <p:sp>
        <p:nvSpPr>
          <p:cNvPr id="27" name="Marcador de contenido 6">
            <a:extLst>
              <a:ext uri="{FF2B5EF4-FFF2-40B4-BE49-F238E27FC236}">
                <a16:creationId xmlns:a16="http://schemas.microsoft.com/office/drawing/2014/main" id="{90784C90-B974-2458-93A2-09F2B396EBC6}"/>
              </a:ext>
            </a:extLst>
          </p:cNvPr>
          <p:cNvSpPr txBox="1">
            <a:spLocks/>
          </p:cNvSpPr>
          <p:nvPr/>
        </p:nvSpPr>
        <p:spPr>
          <a:xfrm>
            <a:off x="7239053" y="5645569"/>
            <a:ext cx="517365" cy="466997"/>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3</a:t>
            </a:r>
          </a:p>
        </p:txBody>
      </p:sp>
      <p:sp>
        <p:nvSpPr>
          <p:cNvPr id="28" name="Marcador de contenido 6">
            <a:extLst>
              <a:ext uri="{FF2B5EF4-FFF2-40B4-BE49-F238E27FC236}">
                <a16:creationId xmlns:a16="http://schemas.microsoft.com/office/drawing/2014/main" id="{7D178839-A584-2660-D81E-2241A77A0C4D}"/>
              </a:ext>
            </a:extLst>
          </p:cNvPr>
          <p:cNvSpPr txBox="1">
            <a:spLocks/>
          </p:cNvSpPr>
          <p:nvPr/>
        </p:nvSpPr>
        <p:spPr>
          <a:xfrm>
            <a:off x="10133999" y="5667103"/>
            <a:ext cx="517365" cy="466997"/>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4</a:t>
            </a:r>
          </a:p>
        </p:txBody>
      </p:sp>
      <p:pic>
        <p:nvPicPr>
          <p:cNvPr id="35" name="Audio 34">
            <a:hlinkClick r:id="" action="ppaction://media"/>
            <a:extLst>
              <a:ext uri="{FF2B5EF4-FFF2-40B4-BE49-F238E27FC236}">
                <a16:creationId xmlns:a16="http://schemas.microsoft.com/office/drawing/2014/main" id="{BCAE43C3-CC93-9911-CE8B-86FCF178960F}"/>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09071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8114"/>
    </mc:Choice>
    <mc:Fallback>
      <p:transition spd="slow" advTm="28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C4B98-B302-BE3E-5EC9-7DB7D91BB304}"/>
              </a:ext>
            </a:extLst>
          </p:cNvPr>
          <p:cNvSpPr>
            <a:spLocks noGrp="1"/>
          </p:cNvSpPr>
          <p:nvPr>
            <p:ph type="title"/>
          </p:nvPr>
        </p:nvSpPr>
        <p:spPr/>
        <p:txBody>
          <a:bodyPr/>
          <a:lstStyle/>
          <a:p>
            <a:r>
              <a:rPr lang="es-ES" dirty="0"/>
              <a:t>Definición de estados y acciones</a:t>
            </a:r>
            <a:br>
              <a:rPr lang="es-ES" dirty="0"/>
            </a:br>
            <a:endParaRPr lang="es-ES" dirty="0"/>
          </a:p>
        </p:txBody>
      </p:sp>
      <p:sp>
        <p:nvSpPr>
          <p:cNvPr id="13" name="Marcador de número de diapositiva 12">
            <a:extLst>
              <a:ext uri="{FF2B5EF4-FFF2-40B4-BE49-F238E27FC236}">
                <a16:creationId xmlns:a16="http://schemas.microsoft.com/office/drawing/2014/main" id="{AF2EE907-6190-2E16-DED6-89B06E53C407}"/>
              </a:ext>
            </a:extLst>
          </p:cNvPr>
          <p:cNvSpPr>
            <a:spLocks noGrp="1"/>
          </p:cNvSpPr>
          <p:nvPr>
            <p:ph type="sldNum" sz="quarter" idx="12"/>
          </p:nvPr>
        </p:nvSpPr>
        <p:spPr/>
        <p:txBody>
          <a:bodyPr/>
          <a:lstStyle/>
          <a:p>
            <a:fld id="{19590046-DA73-4BBF-84B5-C08E6F75191A}" type="slidenum">
              <a:rPr lang="en-US" smtClean="0"/>
              <a:t>8</a:t>
            </a:fld>
            <a:endParaRPr lang="en-US"/>
          </a:p>
        </p:txBody>
      </p:sp>
      <p:sp>
        <p:nvSpPr>
          <p:cNvPr id="11" name="Marcador de pie de página 3">
            <a:extLst>
              <a:ext uri="{FF2B5EF4-FFF2-40B4-BE49-F238E27FC236}">
                <a16:creationId xmlns:a16="http://schemas.microsoft.com/office/drawing/2014/main" id="{2C71AB7A-EBC7-BDB2-0DF8-4617C9FBF97E}"/>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12" name="Imagen 11" descr="Imagen que contiene Logotipo&#10;&#10;Descripción generada automáticamente">
            <a:extLst>
              <a:ext uri="{FF2B5EF4-FFF2-40B4-BE49-F238E27FC236}">
                <a16:creationId xmlns:a16="http://schemas.microsoft.com/office/drawing/2014/main" id="{3DEC3F28-3CB2-EFFF-E4C9-49759B352A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sp>
        <p:nvSpPr>
          <p:cNvPr id="7" name="Marcador de contenido 2">
            <a:extLst>
              <a:ext uri="{FF2B5EF4-FFF2-40B4-BE49-F238E27FC236}">
                <a16:creationId xmlns:a16="http://schemas.microsoft.com/office/drawing/2014/main" id="{B50FB5E3-281D-C0D3-CDAA-0DC457446154}"/>
              </a:ext>
            </a:extLst>
          </p:cNvPr>
          <p:cNvSpPr>
            <a:spLocks noGrp="1"/>
          </p:cNvSpPr>
          <p:nvPr>
            <p:ph idx="1"/>
          </p:nvPr>
        </p:nvSpPr>
        <p:spPr>
          <a:xfrm>
            <a:off x="718457" y="2117188"/>
            <a:ext cx="5377543" cy="804290"/>
          </a:xfrm>
        </p:spPr>
        <p:txBody>
          <a:bodyPr>
            <a:normAutofit/>
          </a:bodyPr>
          <a:lstStyle/>
          <a:p>
            <a:pPr algn="just"/>
            <a:r>
              <a:rPr lang="es-ES" sz="1700" dirty="0">
                <a:latin typeface="Arial Narrow" panose="020B0606020202030204" pitchFamily="34" charset="0"/>
              </a:rPr>
              <a:t>En nuestro juego, el agente podrá moverse en cuatro direcciones: arriba, abajo, derecha e izquierda.</a:t>
            </a:r>
          </a:p>
          <a:p>
            <a:pPr algn="just"/>
            <a:endParaRPr lang="es-ES" dirty="0"/>
          </a:p>
        </p:txBody>
      </p:sp>
      <p:pic>
        <p:nvPicPr>
          <p:cNvPr id="8" name="Imagen 7">
            <a:extLst>
              <a:ext uri="{FF2B5EF4-FFF2-40B4-BE49-F238E27FC236}">
                <a16:creationId xmlns:a16="http://schemas.microsoft.com/office/drawing/2014/main" id="{83369690-51B9-04C6-1260-3B7C81356794}"/>
              </a:ext>
            </a:extLst>
          </p:cNvPr>
          <p:cNvPicPr>
            <a:picLocks noChangeAspect="1"/>
          </p:cNvPicPr>
          <p:nvPr/>
        </p:nvPicPr>
        <p:blipFill>
          <a:blip r:embed="rId7"/>
          <a:stretch>
            <a:fillRect/>
          </a:stretch>
        </p:blipFill>
        <p:spPr>
          <a:xfrm>
            <a:off x="6642508" y="2117188"/>
            <a:ext cx="5014502" cy="3780065"/>
          </a:xfrm>
          <a:prstGeom prst="rect">
            <a:avLst/>
          </a:prstGeom>
        </p:spPr>
      </p:pic>
      <p:sp>
        <p:nvSpPr>
          <p:cNvPr id="14" name="Marcador de contenido 2">
            <a:extLst>
              <a:ext uri="{FF2B5EF4-FFF2-40B4-BE49-F238E27FC236}">
                <a16:creationId xmlns:a16="http://schemas.microsoft.com/office/drawing/2014/main" id="{657A2AD8-284F-523A-4AAF-01FF4D75F27E}"/>
              </a:ext>
            </a:extLst>
          </p:cNvPr>
          <p:cNvSpPr txBox="1">
            <a:spLocks/>
          </p:cNvSpPr>
          <p:nvPr/>
        </p:nvSpPr>
        <p:spPr>
          <a:xfrm>
            <a:off x="718456" y="2921478"/>
            <a:ext cx="5377543" cy="1744518"/>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latin typeface="Arial Narrow" panose="020B0606020202030204" pitchFamily="34" charset="0"/>
              </a:rPr>
              <a:t>El agente no podrá salirse de los límites del mapa, sin embargo, podrá moverse a través de las paredes si la recompensa de esa acción en la Q-table es superior a las demás.</a:t>
            </a:r>
          </a:p>
          <a:p>
            <a:pPr algn="just"/>
            <a:r>
              <a:rPr lang="es-ES" dirty="0">
                <a:latin typeface="Arial Narrow" panose="020B0606020202030204" pitchFamily="34" charset="0"/>
              </a:rPr>
              <a:t>Esto no ocurre nunca ya que siempre existe un camino libre que llega hasta la meta.</a:t>
            </a:r>
          </a:p>
          <a:p>
            <a:pPr algn="just"/>
            <a:endParaRPr lang="es-ES" dirty="0"/>
          </a:p>
        </p:txBody>
      </p:sp>
      <p:sp>
        <p:nvSpPr>
          <p:cNvPr id="15" name="Marcador de contenido 2">
            <a:extLst>
              <a:ext uri="{FF2B5EF4-FFF2-40B4-BE49-F238E27FC236}">
                <a16:creationId xmlns:a16="http://schemas.microsoft.com/office/drawing/2014/main" id="{C83D60E7-91D2-EE0D-5F3C-8231AB13CCC5}"/>
              </a:ext>
            </a:extLst>
          </p:cNvPr>
          <p:cNvSpPr txBox="1">
            <a:spLocks/>
          </p:cNvSpPr>
          <p:nvPr/>
        </p:nvSpPr>
        <p:spPr>
          <a:xfrm>
            <a:off x="718456" y="4791099"/>
            <a:ext cx="5377543" cy="11061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1700" dirty="0">
                <a:latin typeface="Arial Narrow" panose="020B0606020202030204" pitchFamily="34" charset="0"/>
              </a:rPr>
              <a:t>Los estados de los que se compone el juego son cada una de las casillas del mapa. De esta forma, al realizar una acción, el agente se moverá de estado y, por tanto, de casilla.</a:t>
            </a:r>
          </a:p>
          <a:p>
            <a:pPr algn="just"/>
            <a:endParaRPr lang="es-ES" dirty="0"/>
          </a:p>
        </p:txBody>
      </p:sp>
      <p:pic>
        <p:nvPicPr>
          <p:cNvPr id="18" name="Imagen 17">
            <a:extLst>
              <a:ext uri="{FF2B5EF4-FFF2-40B4-BE49-F238E27FC236}">
                <a16:creationId xmlns:a16="http://schemas.microsoft.com/office/drawing/2014/main" id="{E44AE07A-53C3-6D90-E7E7-1B596A7B8294}"/>
              </a:ext>
            </a:extLst>
          </p:cNvPr>
          <p:cNvPicPr>
            <a:picLocks noChangeAspect="1"/>
          </p:cNvPicPr>
          <p:nvPr/>
        </p:nvPicPr>
        <p:blipFill>
          <a:blip r:embed="rId8"/>
          <a:stretch>
            <a:fillRect/>
          </a:stretch>
        </p:blipFill>
        <p:spPr>
          <a:xfrm>
            <a:off x="9565625" y="5147134"/>
            <a:ext cx="418713" cy="394083"/>
          </a:xfrm>
          <a:prstGeom prst="rect">
            <a:avLst/>
          </a:prstGeom>
        </p:spPr>
      </p:pic>
      <p:cxnSp>
        <p:nvCxnSpPr>
          <p:cNvPr id="20" name="Conector recto de flecha 19">
            <a:extLst>
              <a:ext uri="{FF2B5EF4-FFF2-40B4-BE49-F238E27FC236}">
                <a16:creationId xmlns:a16="http://schemas.microsoft.com/office/drawing/2014/main" id="{805E9AF8-B6EB-48A8-369C-B15379D419DA}"/>
              </a:ext>
            </a:extLst>
          </p:cNvPr>
          <p:cNvCxnSpPr/>
          <p:nvPr/>
        </p:nvCxnSpPr>
        <p:spPr>
          <a:xfrm flipV="1">
            <a:off x="9774982" y="4865913"/>
            <a:ext cx="0" cy="3639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04F9A6C2-4E14-0C5A-87C6-BEA39BC08CAB}"/>
              </a:ext>
            </a:extLst>
          </p:cNvPr>
          <p:cNvCxnSpPr>
            <a:cxnSpLocks/>
          </p:cNvCxnSpPr>
          <p:nvPr/>
        </p:nvCxnSpPr>
        <p:spPr>
          <a:xfrm flipH="1">
            <a:off x="9299121" y="5334358"/>
            <a:ext cx="345426" cy="98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F115CBA5-26E7-2B7F-A17E-4209263FB0D6}"/>
              </a:ext>
            </a:extLst>
          </p:cNvPr>
          <p:cNvCxnSpPr>
            <a:cxnSpLocks/>
          </p:cNvCxnSpPr>
          <p:nvPr/>
        </p:nvCxnSpPr>
        <p:spPr>
          <a:xfrm>
            <a:off x="9856237" y="5349148"/>
            <a:ext cx="31879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739893CD-0660-F115-6CE8-0290DC1AC332}"/>
              </a:ext>
            </a:extLst>
          </p:cNvPr>
          <p:cNvCxnSpPr>
            <a:cxnSpLocks/>
          </p:cNvCxnSpPr>
          <p:nvPr/>
        </p:nvCxnSpPr>
        <p:spPr>
          <a:xfrm flipH="1">
            <a:off x="9750000" y="5378172"/>
            <a:ext cx="21966" cy="32608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6" name="Audio 15">
            <a:hlinkClick r:id="" action="ppaction://media"/>
            <a:extLst>
              <a:ext uri="{FF2B5EF4-FFF2-40B4-BE49-F238E27FC236}">
                <a16:creationId xmlns:a16="http://schemas.microsoft.com/office/drawing/2014/main" id="{493C607F-80AF-FBBA-2B69-0B34B28C5AE0}"/>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87378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2167"/>
    </mc:Choice>
    <mc:Fallback>
      <p:transition spd="slow" advTm="32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C4B98-B302-BE3E-5EC9-7DB7D91BB304}"/>
              </a:ext>
            </a:extLst>
          </p:cNvPr>
          <p:cNvSpPr>
            <a:spLocks noGrp="1"/>
          </p:cNvSpPr>
          <p:nvPr>
            <p:ph type="title"/>
          </p:nvPr>
        </p:nvSpPr>
        <p:spPr>
          <a:xfrm>
            <a:off x="718456" y="754550"/>
            <a:ext cx="10134600" cy="1288489"/>
          </a:xfrm>
        </p:spPr>
        <p:txBody>
          <a:bodyPr/>
          <a:lstStyle/>
          <a:p>
            <a:r>
              <a:rPr lang="es-ES" dirty="0"/>
              <a:t>Cómo se actualizan los Q-valores</a:t>
            </a:r>
            <a:br>
              <a:rPr lang="es-ES" dirty="0"/>
            </a:br>
            <a:endParaRPr lang="es-ES" dirty="0"/>
          </a:p>
        </p:txBody>
      </p:sp>
      <p:sp>
        <p:nvSpPr>
          <p:cNvPr id="7" name="Marcador de contenido 2">
            <a:extLst>
              <a:ext uri="{FF2B5EF4-FFF2-40B4-BE49-F238E27FC236}">
                <a16:creationId xmlns:a16="http://schemas.microsoft.com/office/drawing/2014/main" id="{B50FB5E3-281D-C0D3-CDAA-0DC457446154}"/>
              </a:ext>
            </a:extLst>
          </p:cNvPr>
          <p:cNvSpPr>
            <a:spLocks noGrp="1"/>
          </p:cNvSpPr>
          <p:nvPr>
            <p:ph idx="1"/>
          </p:nvPr>
        </p:nvSpPr>
        <p:spPr>
          <a:xfrm>
            <a:off x="718457" y="2117188"/>
            <a:ext cx="5377543" cy="804290"/>
          </a:xfrm>
        </p:spPr>
        <p:txBody>
          <a:bodyPr>
            <a:normAutofit fontScale="92500"/>
          </a:bodyPr>
          <a:lstStyle/>
          <a:p>
            <a:pPr algn="just"/>
            <a:r>
              <a:rPr lang="es-ES" sz="1700" dirty="0">
                <a:latin typeface="Arial Narrow" panose="020B0606020202030204" pitchFamily="34" charset="0"/>
              </a:rPr>
              <a:t>Para actualizar la Q-table se hace uso de la función </a:t>
            </a:r>
            <a:r>
              <a:rPr lang="es-ES" sz="1700" i="1" dirty="0" err="1">
                <a:latin typeface="Arial Narrow" panose="020B0606020202030204" pitchFamily="34" charset="0"/>
              </a:rPr>
              <a:t>setReward</a:t>
            </a:r>
            <a:r>
              <a:rPr lang="es-ES" sz="1700" i="1" dirty="0">
                <a:latin typeface="Arial Narrow" panose="020B0606020202030204" pitchFamily="34" charset="0"/>
              </a:rPr>
              <a:t> </a:t>
            </a:r>
            <a:r>
              <a:rPr lang="es-ES" sz="1700" dirty="0">
                <a:latin typeface="Arial Narrow" panose="020B0606020202030204" pitchFamily="34" charset="0"/>
              </a:rPr>
              <a:t>que recalcula el valor de la celda que se le pasa por parámetro </a:t>
            </a:r>
            <a:r>
              <a:rPr lang="es-ES" sz="1700" i="1" dirty="0">
                <a:latin typeface="Arial Narrow" panose="020B0606020202030204" pitchFamily="34" charset="0"/>
              </a:rPr>
              <a:t>(</a:t>
            </a:r>
            <a:r>
              <a:rPr lang="es-ES" sz="1700" i="1" dirty="0" err="1">
                <a:latin typeface="Arial Narrow" panose="020B0606020202030204" pitchFamily="34" charset="0"/>
              </a:rPr>
              <a:t>source</a:t>
            </a:r>
            <a:r>
              <a:rPr lang="es-ES" sz="1700" i="1" dirty="0">
                <a:latin typeface="Arial Narrow" panose="020B0606020202030204" pitchFamily="34" charset="0"/>
              </a:rPr>
              <a:t>).</a:t>
            </a:r>
          </a:p>
          <a:p>
            <a:pPr algn="just"/>
            <a:endParaRPr lang="es-ES" sz="1700" i="1" dirty="0">
              <a:latin typeface="Arial Narrow" panose="020B0606020202030204" pitchFamily="34" charset="0"/>
            </a:endParaRPr>
          </a:p>
          <a:p>
            <a:pPr algn="just"/>
            <a:endParaRPr lang="es-ES" sz="1700" i="1" dirty="0">
              <a:latin typeface="Arial Narrow" panose="020B0606020202030204" pitchFamily="34" charset="0"/>
            </a:endParaRPr>
          </a:p>
          <a:p>
            <a:pPr algn="just"/>
            <a:endParaRPr lang="es-ES" dirty="0"/>
          </a:p>
        </p:txBody>
      </p:sp>
      <p:sp>
        <p:nvSpPr>
          <p:cNvPr id="13" name="Marcador de número de diapositiva 12">
            <a:extLst>
              <a:ext uri="{FF2B5EF4-FFF2-40B4-BE49-F238E27FC236}">
                <a16:creationId xmlns:a16="http://schemas.microsoft.com/office/drawing/2014/main" id="{AF2EE907-6190-2E16-DED6-89B06E53C407}"/>
              </a:ext>
            </a:extLst>
          </p:cNvPr>
          <p:cNvSpPr>
            <a:spLocks noGrp="1"/>
          </p:cNvSpPr>
          <p:nvPr>
            <p:ph type="sldNum" sz="quarter" idx="12"/>
          </p:nvPr>
        </p:nvSpPr>
        <p:spPr/>
        <p:txBody>
          <a:bodyPr/>
          <a:lstStyle/>
          <a:p>
            <a:fld id="{19590046-DA73-4BBF-84B5-C08E6F75191A}" type="slidenum">
              <a:rPr lang="en-US" smtClean="0"/>
              <a:t>9</a:t>
            </a:fld>
            <a:endParaRPr lang="en-US"/>
          </a:p>
        </p:txBody>
      </p:sp>
      <p:sp>
        <p:nvSpPr>
          <p:cNvPr id="11" name="Marcador de pie de página 3">
            <a:extLst>
              <a:ext uri="{FF2B5EF4-FFF2-40B4-BE49-F238E27FC236}">
                <a16:creationId xmlns:a16="http://schemas.microsoft.com/office/drawing/2014/main" id="{2C71AB7A-EBC7-BDB2-0DF8-4617C9FBF97E}"/>
              </a:ext>
            </a:extLst>
          </p:cNvPr>
          <p:cNvSpPr txBox="1">
            <a:spLocks/>
          </p:cNvSpPr>
          <p:nvPr/>
        </p:nvSpPr>
        <p:spPr>
          <a:xfrm>
            <a:off x="332481" y="253976"/>
            <a:ext cx="10957301" cy="365125"/>
          </a:xfrm>
          <a:prstGeom prst="rect">
            <a:avLst/>
          </a:prstGeom>
        </p:spPr>
        <p:txBody>
          <a:bodyPr vert="horz" lIns="91440" tIns="45720" rIns="91440" bIns="45720" rtlCol="0" anchor="ctr"/>
          <a:lstStyle>
            <a:defPPr>
              <a:defRPr lang="es-E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Alberto F. Merchán     			         Grado en Ingeniería Informática (Universidad de Huelva)   </a:t>
            </a:r>
            <a:endParaRPr lang="en-US" dirty="0"/>
          </a:p>
        </p:txBody>
      </p:sp>
      <p:pic>
        <p:nvPicPr>
          <p:cNvPr id="12" name="Imagen 11" descr="Imagen que contiene Logotipo&#10;&#10;Descripción generada automáticamente">
            <a:extLst>
              <a:ext uri="{FF2B5EF4-FFF2-40B4-BE49-F238E27FC236}">
                <a16:creationId xmlns:a16="http://schemas.microsoft.com/office/drawing/2014/main" id="{3DEC3F28-3CB2-EFFF-E4C9-49759B352A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2765" y="196445"/>
            <a:ext cx="422656" cy="422656"/>
          </a:xfrm>
          <a:prstGeom prst="rect">
            <a:avLst/>
          </a:prstGeom>
        </p:spPr>
      </p:pic>
      <p:pic>
        <p:nvPicPr>
          <p:cNvPr id="6" name="Imagen 5" descr="Texto&#10;&#10;Descripción generada automáticamente">
            <a:extLst>
              <a:ext uri="{FF2B5EF4-FFF2-40B4-BE49-F238E27FC236}">
                <a16:creationId xmlns:a16="http://schemas.microsoft.com/office/drawing/2014/main" id="{F60F1E9A-2B8D-3E30-4742-7DDA6F890C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6686" y="1871971"/>
            <a:ext cx="5965420" cy="4555623"/>
          </a:xfrm>
          <a:prstGeom prst="rect">
            <a:avLst/>
          </a:prstGeom>
        </p:spPr>
      </p:pic>
      <p:sp>
        <p:nvSpPr>
          <p:cNvPr id="9" name="Marcador de contenido 2">
            <a:extLst>
              <a:ext uri="{FF2B5EF4-FFF2-40B4-BE49-F238E27FC236}">
                <a16:creationId xmlns:a16="http://schemas.microsoft.com/office/drawing/2014/main" id="{C6323836-86A0-740E-C4E6-CB91E4F10752}"/>
              </a:ext>
            </a:extLst>
          </p:cNvPr>
          <p:cNvSpPr txBox="1">
            <a:spLocks/>
          </p:cNvSpPr>
          <p:nvPr/>
        </p:nvSpPr>
        <p:spPr>
          <a:xfrm>
            <a:off x="718457" y="3200628"/>
            <a:ext cx="5377543" cy="217754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1700" dirty="0">
                <a:latin typeface="Arial Narrow" panose="020B0606020202030204" pitchFamily="34" charset="0"/>
              </a:rPr>
              <a:t>Este cálculo se realiza teniendo en cuenta:</a:t>
            </a:r>
          </a:p>
          <a:p>
            <a:pPr marL="285750" indent="-285750" algn="just">
              <a:buFont typeface="Arial" panose="020B0604020202020204" pitchFamily="34" charset="0"/>
              <a:buChar char="•"/>
            </a:pPr>
            <a:r>
              <a:rPr lang="es-ES" sz="1700" dirty="0">
                <a:latin typeface="Arial Narrow" panose="020B0606020202030204" pitchFamily="34" charset="0"/>
              </a:rPr>
              <a:t>El valor actual de Q </a:t>
            </a:r>
            <a:r>
              <a:rPr lang="es-ES" sz="1700" i="1" dirty="0">
                <a:latin typeface="Arial Narrow" panose="020B0606020202030204" pitchFamily="34" charset="0"/>
              </a:rPr>
              <a:t>(</a:t>
            </a:r>
            <a:r>
              <a:rPr lang="es-ES" sz="1700" i="1" dirty="0" err="1">
                <a:latin typeface="Arial Narrow" panose="020B0606020202030204" pitchFamily="34" charset="0"/>
              </a:rPr>
              <a:t>currentQ</a:t>
            </a:r>
            <a:r>
              <a:rPr lang="es-ES" sz="1700" i="1" dirty="0">
                <a:latin typeface="Arial Narrow" panose="020B0606020202030204" pitchFamily="34" charset="0"/>
              </a:rPr>
              <a:t>)</a:t>
            </a:r>
          </a:p>
          <a:p>
            <a:pPr marL="285750" indent="-285750" algn="just">
              <a:buFont typeface="Arial" panose="020B0604020202020204" pitchFamily="34" charset="0"/>
              <a:buChar char="•"/>
            </a:pPr>
            <a:r>
              <a:rPr lang="es-ES" sz="1700" dirty="0">
                <a:latin typeface="Arial Narrow" panose="020B0606020202030204" pitchFamily="34" charset="0"/>
              </a:rPr>
              <a:t>El máximo valor esperado de Q </a:t>
            </a:r>
            <a:r>
              <a:rPr lang="es-ES" sz="1700" i="1" dirty="0">
                <a:latin typeface="Arial Narrow" panose="020B0606020202030204" pitchFamily="34" charset="0"/>
              </a:rPr>
              <a:t>(</a:t>
            </a:r>
            <a:r>
              <a:rPr lang="es-ES" sz="1700" i="1" dirty="0" err="1">
                <a:latin typeface="Arial Narrow" panose="020B0606020202030204" pitchFamily="34" charset="0"/>
              </a:rPr>
              <a:t>maxFutureQ</a:t>
            </a:r>
            <a:r>
              <a:rPr lang="es-ES" sz="1700" i="1" dirty="0">
                <a:latin typeface="Arial Narrow" panose="020B0606020202030204" pitchFamily="34" charset="0"/>
              </a:rPr>
              <a:t>)</a:t>
            </a:r>
          </a:p>
          <a:p>
            <a:pPr marL="285750" indent="-285750" algn="just">
              <a:buFont typeface="Arial" panose="020B0604020202020204" pitchFamily="34" charset="0"/>
              <a:buChar char="•"/>
            </a:pPr>
            <a:r>
              <a:rPr lang="es-ES" sz="1700" dirty="0">
                <a:latin typeface="Arial Narrow" panose="020B0606020202030204" pitchFamily="34" charset="0"/>
              </a:rPr>
              <a:t>El factor de aprendizaje </a:t>
            </a:r>
            <a:r>
              <a:rPr lang="es-ES" sz="1700" i="1" dirty="0">
                <a:latin typeface="Arial Narrow" panose="020B0606020202030204" pitchFamily="34" charset="0"/>
              </a:rPr>
              <a:t>(</a:t>
            </a:r>
            <a:r>
              <a:rPr lang="es-ES" sz="1700" i="1" dirty="0" err="1">
                <a:latin typeface="Arial Narrow" panose="020B0606020202030204" pitchFamily="34" charset="0"/>
              </a:rPr>
              <a:t>learningRate</a:t>
            </a:r>
            <a:r>
              <a:rPr lang="es-ES" sz="1700" i="1" dirty="0">
                <a:latin typeface="Arial Narrow" panose="020B0606020202030204" pitchFamily="34" charset="0"/>
              </a:rPr>
              <a:t>)</a:t>
            </a:r>
          </a:p>
          <a:p>
            <a:pPr marL="285750" indent="-285750" algn="just">
              <a:buFont typeface="Arial" panose="020B0604020202020204" pitchFamily="34" charset="0"/>
              <a:buChar char="•"/>
            </a:pPr>
            <a:r>
              <a:rPr lang="es-ES" sz="1700" dirty="0">
                <a:latin typeface="Arial Narrow" panose="020B0606020202030204" pitchFamily="34" charset="0"/>
              </a:rPr>
              <a:t>El factor de descuento </a:t>
            </a:r>
            <a:r>
              <a:rPr lang="es-ES" sz="1700" i="1" dirty="0">
                <a:latin typeface="Arial Narrow" panose="020B0606020202030204" pitchFamily="34" charset="0"/>
              </a:rPr>
              <a:t>(</a:t>
            </a:r>
            <a:r>
              <a:rPr lang="es-ES" sz="1700" i="1" dirty="0" err="1">
                <a:latin typeface="Arial Narrow" panose="020B0606020202030204" pitchFamily="34" charset="0"/>
              </a:rPr>
              <a:t>discountFactor</a:t>
            </a:r>
            <a:r>
              <a:rPr lang="es-ES" sz="1700" i="1" dirty="0">
                <a:latin typeface="Arial Narrow" panose="020B0606020202030204" pitchFamily="34" charset="0"/>
              </a:rPr>
              <a:t>)</a:t>
            </a:r>
          </a:p>
          <a:p>
            <a:pPr algn="just"/>
            <a:endParaRPr lang="es-ES" sz="1700" i="1" dirty="0">
              <a:latin typeface="Arial Narrow" panose="020B0606020202030204" pitchFamily="34" charset="0"/>
            </a:endParaRPr>
          </a:p>
          <a:p>
            <a:pPr algn="just"/>
            <a:endParaRPr lang="es-ES" sz="1700" i="1" dirty="0">
              <a:latin typeface="Arial Narrow" panose="020B0606020202030204" pitchFamily="34" charset="0"/>
            </a:endParaRPr>
          </a:p>
          <a:p>
            <a:pPr algn="just"/>
            <a:endParaRPr lang="es-ES" dirty="0"/>
          </a:p>
        </p:txBody>
      </p:sp>
      <p:sp>
        <p:nvSpPr>
          <p:cNvPr id="19" name="Marcador de contenido 2">
            <a:extLst>
              <a:ext uri="{FF2B5EF4-FFF2-40B4-BE49-F238E27FC236}">
                <a16:creationId xmlns:a16="http://schemas.microsoft.com/office/drawing/2014/main" id="{38F87FAD-3AF7-B9FB-5D64-FC35C865A3C9}"/>
              </a:ext>
            </a:extLst>
          </p:cNvPr>
          <p:cNvSpPr txBox="1">
            <a:spLocks/>
          </p:cNvSpPr>
          <p:nvPr/>
        </p:nvSpPr>
        <p:spPr>
          <a:xfrm>
            <a:off x="718456" y="5500738"/>
            <a:ext cx="5377543" cy="80429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1700" dirty="0">
                <a:latin typeface="Arial Narrow" panose="020B0606020202030204" pitchFamily="34" charset="0"/>
              </a:rPr>
              <a:t>Por último, se asigna el nuevo valor de Q a la acción que corresponda.</a:t>
            </a:r>
            <a:endParaRPr lang="es-ES" sz="1700" i="1" dirty="0">
              <a:latin typeface="Arial Narrow" panose="020B0606020202030204" pitchFamily="34" charset="0"/>
            </a:endParaRPr>
          </a:p>
          <a:p>
            <a:pPr algn="just"/>
            <a:endParaRPr lang="es-ES" sz="1700" i="1" dirty="0">
              <a:latin typeface="Arial Narrow" panose="020B0606020202030204" pitchFamily="34" charset="0"/>
            </a:endParaRPr>
          </a:p>
          <a:p>
            <a:pPr algn="just"/>
            <a:endParaRPr lang="es-ES" sz="1700" i="1" dirty="0">
              <a:latin typeface="Arial Narrow" panose="020B0606020202030204" pitchFamily="34" charset="0"/>
            </a:endParaRPr>
          </a:p>
          <a:p>
            <a:pPr algn="just"/>
            <a:endParaRPr lang="es-ES" dirty="0"/>
          </a:p>
        </p:txBody>
      </p:sp>
      <p:pic>
        <p:nvPicPr>
          <p:cNvPr id="47" name="Audio 46">
            <a:hlinkClick r:id="" action="ppaction://media"/>
            <a:extLst>
              <a:ext uri="{FF2B5EF4-FFF2-40B4-BE49-F238E27FC236}">
                <a16:creationId xmlns:a16="http://schemas.microsoft.com/office/drawing/2014/main" id="{103FEEAB-4B1B-2C03-D010-F58FD8EDA40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58299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8772"/>
    </mc:Choice>
    <mc:Fallback xmlns="">
      <p:transition spd="slow" advTm="48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7|10.7"/>
</p:tagLst>
</file>

<file path=ppt/tags/tag2.xml><?xml version="1.0" encoding="utf-8"?>
<p:tagLst xmlns:a="http://schemas.openxmlformats.org/drawingml/2006/main" xmlns:r="http://schemas.openxmlformats.org/officeDocument/2006/relationships" xmlns:p="http://schemas.openxmlformats.org/presentationml/2006/main">
  <p:tag name="TIMING" val="|0.2"/>
</p:tagLst>
</file>

<file path=ppt/theme/theme1.xml><?xml version="1.0" encoding="utf-8"?>
<a:theme xmlns:a="http://schemas.openxmlformats.org/drawingml/2006/main" name="AdornVTI">
  <a:themeElements>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10.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11.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2.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3.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4.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5.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6.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7.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8.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ppt/theme/themeOverride9.xml><?xml version="1.0" encoding="utf-8"?>
<a:themeOverride xmlns:a="http://schemas.openxmlformats.org/drawingml/2006/main">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1553</TotalTime>
  <Words>2013</Words>
  <Application>Microsoft Office PowerPoint</Application>
  <PresentationFormat>Panorámica</PresentationFormat>
  <Paragraphs>150</Paragraphs>
  <Slides>14</Slides>
  <Notes>12</Notes>
  <HiddenSlides>0</HiddenSlides>
  <MMClips>15</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Arial</vt:lpstr>
      <vt:lpstr>Arial Narrow</vt:lpstr>
      <vt:lpstr>Bembo</vt:lpstr>
      <vt:lpstr>Calibri</vt:lpstr>
      <vt:lpstr>Cambria Math</vt:lpstr>
      <vt:lpstr>AdornVTI</vt:lpstr>
      <vt:lpstr>Algoritmo Q-Learning Aplicado a un ejemplo Sencillo</vt:lpstr>
      <vt:lpstr>Primera Parte:</vt:lpstr>
      <vt:lpstr>¿Qué es el Q-Learning? </vt:lpstr>
      <vt:lpstr>¿Qué es el Q-Learning? Pseudocódigo</vt:lpstr>
      <vt:lpstr>Ejemplo del Laberinto </vt:lpstr>
      <vt:lpstr>Dilema Exploración-Explotación </vt:lpstr>
      <vt:lpstr>Cálculo de la recompensa </vt:lpstr>
      <vt:lpstr>Definición de estados y acciones </vt:lpstr>
      <vt:lpstr>Cómo se actualizan los Q-valores </vt:lpstr>
      <vt:lpstr>Presentación de PowerPoint</vt:lpstr>
      <vt:lpstr>Funcionamiento </vt:lpstr>
      <vt:lpstr>Resultados </vt:lpstr>
      <vt:lpstr>Resultados Política</vt:lpstr>
      <vt:lpstr>Resultados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 Q-Learning Aplicado a un ejemplo de juguete</dc:title>
  <dc:creator>Alberto Fernandez Merchan</dc:creator>
  <cp:lastModifiedBy>Alberto Fernandez Merchan</cp:lastModifiedBy>
  <cp:revision>4</cp:revision>
  <dcterms:created xsi:type="dcterms:W3CDTF">2022-12-19T11:48:57Z</dcterms:created>
  <dcterms:modified xsi:type="dcterms:W3CDTF">2022-12-24T11:07:14Z</dcterms:modified>
</cp:coreProperties>
</file>